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59" r:id="rId4"/>
    <p:sldId id="261" r:id="rId5"/>
    <p:sldId id="260" r:id="rId6"/>
    <p:sldId id="262" r:id="rId7"/>
    <p:sldId id="258" r:id="rId8"/>
    <p:sldId id="263" r:id="rId9"/>
    <p:sldId id="265" r:id="rId10"/>
    <p:sldId id="266" r:id="rId11"/>
    <p:sldId id="267" r:id="rId12"/>
    <p:sldId id="268" r:id="rId13"/>
    <p:sldId id="269" r:id="rId14"/>
    <p:sldId id="270" r:id="rId15"/>
  </p:sldIdLst>
  <p:sldSz cx="12192000" cy="6858000"/>
  <p:notesSz cx="6858000" cy="9144000"/>
  <p:defaultText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p:restoredTop sz="94694"/>
  </p:normalViewPr>
  <p:slideViewPr>
    <p:cSldViewPr snapToGrid="0">
      <p:cViewPr varScale="1">
        <p:scale>
          <a:sx n="109" d="100"/>
          <a:sy n="109" d="100"/>
        </p:scale>
        <p:origin x="440" y="192"/>
      </p:cViewPr>
      <p:guideLst/>
    </p:cSldViewPr>
  </p:slideViewPr>
  <p:notesTextViewPr>
    <p:cViewPr>
      <p:scale>
        <a:sx n="1" d="1"/>
        <a:sy n="1" d="1"/>
      </p:scale>
      <p:origin x="0" y="0"/>
    </p:cViewPr>
  </p:notesTextViewPr>
  <p:notesViewPr>
    <p:cSldViewPr snapToGrid="0">
      <p:cViewPr varScale="1">
        <p:scale>
          <a:sx n="87" d="100"/>
          <a:sy n="87" d="100"/>
        </p:scale>
        <p:origin x="390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580504-B0C3-40D7-951C-132733EC52D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E26B976-D3A1-4C5B-AC0B-E2FF749E316C}">
      <dgm:prSet/>
      <dgm:spPr/>
      <dgm:t>
        <a:bodyPr/>
        <a:lstStyle/>
        <a:p>
          <a:r>
            <a:rPr lang="en-US" dirty="0"/>
            <a:t>Dimensions of Policy Planning</a:t>
          </a:r>
        </a:p>
      </dgm:t>
    </dgm:pt>
    <dgm:pt modelId="{48EF2B53-8325-4190-91BB-53B68CD00EC3}" type="parTrans" cxnId="{526C13A2-0C4E-448C-B584-E7E196F4CD7B}">
      <dgm:prSet/>
      <dgm:spPr/>
      <dgm:t>
        <a:bodyPr/>
        <a:lstStyle/>
        <a:p>
          <a:endParaRPr lang="en-US"/>
        </a:p>
      </dgm:t>
    </dgm:pt>
    <dgm:pt modelId="{E882C03B-C19C-4679-9624-B948AB0F4F6A}" type="sibTrans" cxnId="{526C13A2-0C4E-448C-B584-E7E196F4CD7B}">
      <dgm:prSet/>
      <dgm:spPr/>
      <dgm:t>
        <a:bodyPr/>
        <a:lstStyle/>
        <a:p>
          <a:endParaRPr lang="en-US"/>
        </a:p>
      </dgm:t>
    </dgm:pt>
    <dgm:pt modelId="{AB98918F-34E5-4D43-96F0-B410B6973309}">
      <dgm:prSet/>
      <dgm:spPr/>
      <dgm:t>
        <a:bodyPr/>
        <a:lstStyle/>
        <a:p>
          <a:r>
            <a:rPr lang="en-US" dirty="0"/>
            <a:t>Multidimensional Case Study</a:t>
          </a:r>
        </a:p>
      </dgm:t>
    </dgm:pt>
    <dgm:pt modelId="{AE9090D0-2CE0-46D0-B03E-E8EF821402BD}" type="parTrans" cxnId="{A45F5145-71F3-46B6-A0B0-E9016F6EB85E}">
      <dgm:prSet/>
      <dgm:spPr/>
      <dgm:t>
        <a:bodyPr/>
        <a:lstStyle/>
        <a:p>
          <a:endParaRPr lang="en-US"/>
        </a:p>
      </dgm:t>
    </dgm:pt>
    <dgm:pt modelId="{EA4E7E9E-12E0-41CB-8878-48628DFCF6F3}" type="sibTrans" cxnId="{A45F5145-71F3-46B6-A0B0-E9016F6EB85E}">
      <dgm:prSet/>
      <dgm:spPr/>
      <dgm:t>
        <a:bodyPr/>
        <a:lstStyle/>
        <a:p>
          <a:endParaRPr lang="en-US"/>
        </a:p>
      </dgm:t>
    </dgm:pt>
    <dgm:pt modelId="{ACB37B36-FFD1-4B0D-9B38-03E73FD5CFB6}">
      <dgm:prSet/>
      <dgm:spPr/>
      <dgm:t>
        <a:bodyPr/>
        <a:lstStyle/>
        <a:p>
          <a:r>
            <a:rPr lang="en-US" dirty="0"/>
            <a:t>Hybrid Practitioner Agency</a:t>
          </a:r>
        </a:p>
      </dgm:t>
    </dgm:pt>
    <dgm:pt modelId="{4C71CFA8-C811-44B2-AD15-05F2083E2E43}" type="parTrans" cxnId="{ED06E269-B162-4EA4-AFB8-E19ECDB7E2A8}">
      <dgm:prSet/>
      <dgm:spPr/>
      <dgm:t>
        <a:bodyPr/>
        <a:lstStyle/>
        <a:p>
          <a:endParaRPr lang="en-US"/>
        </a:p>
      </dgm:t>
    </dgm:pt>
    <dgm:pt modelId="{8E961B09-1ECB-46E9-8018-D3DE3B6D0614}" type="sibTrans" cxnId="{ED06E269-B162-4EA4-AFB8-E19ECDB7E2A8}">
      <dgm:prSet/>
      <dgm:spPr/>
      <dgm:t>
        <a:bodyPr/>
        <a:lstStyle/>
        <a:p>
          <a:endParaRPr lang="en-US"/>
        </a:p>
      </dgm:t>
    </dgm:pt>
    <dgm:pt modelId="{5BECDAF3-67DD-49B0-BAB2-4580A15C0FB8}">
      <dgm:prSet/>
      <dgm:spPr/>
      <dgm:t>
        <a:bodyPr/>
        <a:lstStyle/>
        <a:p>
          <a:r>
            <a:rPr lang="en-US" dirty="0"/>
            <a:t>Hybrid Spaces and Practices</a:t>
          </a:r>
        </a:p>
      </dgm:t>
    </dgm:pt>
    <dgm:pt modelId="{41B01500-B912-4838-9A46-D29A813748F5}" type="parTrans" cxnId="{7EEB4A24-5136-4B20-9321-228A3413F8E3}">
      <dgm:prSet/>
      <dgm:spPr/>
      <dgm:t>
        <a:bodyPr/>
        <a:lstStyle/>
        <a:p>
          <a:endParaRPr lang="en-US"/>
        </a:p>
      </dgm:t>
    </dgm:pt>
    <dgm:pt modelId="{D17F14E1-77B0-44DD-9E99-A7FFF38CFD96}" type="sibTrans" cxnId="{7EEB4A24-5136-4B20-9321-228A3413F8E3}">
      <dgm:prSet/>
      <dgm:spPr/>
      <dgm:t>
        <a:bodyPr/>
        <a:lstStyle/>
        <a:p>
          <a:endParaRPr lang="en-US"/>
        </a:p>
      </dgm:t>
    </dgm:pt>
    <dgm:pt modelId="{A872C706-66DF-2446-B754-CB4482CA31C6}" type="pres">
      <dgm:prSet presAssocID="{4B580504-B0C3-40D7-951C-132733EC52D4}" presName="vert0" presStyleCnt="0">
        <dgm:presLayoutVars>
          <dgm:dir/>
          <dgm:animOne val="branch"/>
          <dgm:animLvl val="lvl"/>
        </dgm:presLayoutVars>
      </dgm:prSet>
      <dgm:spPr/>
    </dgm:pt>
    <dgm:pt modelId="{7AF144DC-7C4A-1C46-ABC1-64FF99D88FA5}" type="pres">
      <dgm:prSet presAssocID="{FE26B976-D3A1-4C5B-AC0B-E2FF749E316C}" presName="thickLine" presStyleLbl="alignNode1" presStyleIdx="0" presStyleCnt="4"/>
      <dgm:spPr/>
    </dgm:pt>
    <dgm:pt modelId="{F092C3AA-4F75-564C-AB86-1F7BA02C4A63}" type="pres">
      <dgm:prSet presAssocID="{FE26B976-D3A1-4C5B-AC0B-E2FF749E316C}" presName="horz1" presStyleCnt="0"/>
      <dgm:spPr/>
    </dgm:pt>
    <dgm:pt modelId="{C35BDBC0-C242-5942-A2A6-C726C4028933}" type="pres">
      <dgm:prSet presAssocID="{FE26B976-D3A1-4C5B-AC0B-E2FF749E316C}" presName="tx1" presStyleLbl="revTx" presStyleIdx="0" presStyleCnt="4"/>
      <dgm:spPr/>
    </dgm:pt>
    <dgm:pt modelId="{13CB17AC-46BB-F941-95B5-515A2A3E2A26}" type="pres">
      <dgm:prSet presAssocID="{FE26B976-D3A1-4C5B-AC0B-E2FF749E316C}" presName="vert1" presStyleCnt="0"/>
      <dgm:spPr/>
    </dgm:pt>
    <dgm:pt modelId="{32CBFC54-FB45-C441-9334-1DE77E9843F9}" type="pres">
      <dgm:prSet presAssocID="{AB98918F-34E5-4D43-96F0-B410B6973309}" presName="thickLine" presStyleLbl="alignNode1" presStyleIdx="1" presStyleCnt="4"/>
      <dgm:spPr/>
    </dgm:pt>
    <dgm:pt modelId="{DC42EA3D-7FE3-9B47-B5D8-0B00AE1E08E7}" type="pres">
      <dgm:prSet presAssocID="{AB98918F-34E5-4D43-96F0-B410B6973309}" presName="horz1" presStyleCnt="0"/>
      <dgm:spPr/>
    </dgm:pt>
    <dgm:pt modelId="{6212BEC2-D56D-B048-9E3E-DCE6CF0991E0}" type="pres">
      <dgm:prSet presAssocID="{AB98918F-34E5-4D43-96F0-B410B6973309}" presName="tx1" presStyleLbl="revTx" presStyleIdx="1" presStyleCnt="4"/>
      <dgm:spPr/>
    </dgm:pt>
    <dgm:pt modelId="{C7EDFBA7-95B6-6041-BCFF-4721CACF9C9B}" type="pres">
      <dgm:prSet presAssocID="{AB98918F-34E5-4D43-96F0-B410B6973309}" presName="vert1" presStyleCnt="0"/>
      <dgm:spPr/>
    </dgm:pt>
    <dgm:pt modelId="{1B2CC39B-DA3B-EB48-B749-20FF19BA903F}" type="pres">
      <dgm:prSet presAssocID="{ACB37B36-FFD1-4B0D-9B38-03E73FD5CFB6}" presName="thickLine" presStyleLbl="alignNode1" presStyleIdx="2" presStyleCnt="4"/>
      <dgm:spPr/>
    </dgm:pt>
    <dgm:pt modelId="{C8CB84C4-4C2A-274F-A621-6D3A8AC95BA7}" type="pres">
      <dgm:prSet presAssocID="{ACB37B36-FFD1-4B0D-9B38-03E73FD5CFB6}" presName="horz1" presStyleCnt="0"/>
      <dgm:spPr/>
    </dgm:pt>
    <dgm:pt modelId="{6966B189-166A-1749-A102-E6E053A0AEA5}" type="pres">
      <dgm:prSet presAssocID="{ACB37B36-FFD1-4B0D-9B38-03E73FD5CFB6}" presName="tx1" presStyleLbl="revTx" presStyleIdx="2" presStyleCnt="4"/>
      <dgm:spPr/>
    </dgm:pt>
    <dgm:pt modelId="{E4B3FEF2-3153-2A4B-ABE1-85CA5F21D39C}" type="pres">
      <dgm:prSet presAssocID="{ACB37B36-FFD1-4B0D-9B38-03E73FD5CFB6}" presName="vert1" presStyleCnt="0"/>
      <dgm:spPr/>
    </dgm:pt>
    <dgm:pt modelId="{47050EA2-534B-1245-99D3-B5FF2397E266}" type="pres">
      <dgm:prSet presAssocID="{5BECDAF3-67DD-49B0-BAB2-4580A15C0FB8}" presName="thickLine" presStyleLbl="alignNode1" presStyleIdx="3" presStyleCnt="4"/>
      <dgm:spPr/>
    </dgm:pt>
    <dgm:pt modelId="{4CE29447-C0FF-C74A-ACA7-BC1E41A8817D}" type="pres">
      <dgm:prSet presAssocID="{5BECDAF3-67DD-49B0-BAB2-4580A15C0FB8}" presName="horz1" presStyleCnt="0"/>
      <dgm:spPr/>
    </dgm:pt>
    <dgm:pt modelId="{F78D432A-4934-694A-82B0-3DE1CC3B7F6D}" type="pres">
      <dgm:prSet presAssocID="{5BECDAF3-67DD-49B0-BAB2-4580A15C0FB8}" presName="tx1" presStyleLbl="revTx" presStyleIdx="3" presStyleCnt="4"/>
      <dgm:spPr/>
    </dgm:pt>
    <dgm:pt modelId="{BEB78A82-66AF-8B4B-BC46-F8B26483468E}" type="pres">
      <dgm:prSet presAssocID="{5BECDAF3-67DD-49B0-BAB2-4580A15C0FB8}" presName="vert1" presStyleCnt="0"/>
      <dgm:spPr/>
    </dgm:pt>
  </dgm:ptLst>
  <dgm:cxnLst>
    <dgm:cxn modelId="{7EEB4A24-5136-4B20-9321-228A3413F8E3}" srcId="{4B580504-B0C3-40D7-951C-132733EC52D4}" destId="{5BECDAF3-67DD-49B0-BAB2-4580A15C0FB8}" srcOrd="3" destOrd="0" parTransId="{41B01500-B912-4838-9A46-D29A813748F5}" sibTransId="{D17F14E1-77B0-44DD-9E99-A7FFF38CFD96}"/>
    <dgm:cxn modelId="{A45F5145-71F3-46B6-A0B0-E9016F6EB85E}" srcId="{4B580504-B0C3-40D7-951C-132733EC52D4}" destId="{AB98918F-34E5-4D43-96F0-B410B6973309}" srcOrd="1" destOrd="0" parTransId="{AE9090D0-2CE0-46D0-B03E-E8EF821402BD}" sibTransId="{EA4E7E9E-12E0-41CB-8878-48628DFCF6F3}"/>
    <dgm:cxn modelId="{5F1D1E67-DF87-4A4A-B27D-636CDB6B9A65}" type="presOf" srcId="{ACB37B36-FFD1-4B0D-9B38-03E73FD5CFB6}" destId="{6966B189-166A-1749-A102-E6E053A0AEA5}" srcOrd="0" destOrd="0" presId="urn:microsoft.com/office/officeart/2008/layout/LinedList"/>
    <dgm:cxn modelId="{ED06E269-B162-4EA4-AFB8-E19ECDB7E2A8}" srcId="{4B580504-B0C3-40D7-951C-132733EC52D4}" destId="{ACB37B36-FFD1-4B0D-9B38-03E73FD5CFB6}" srcOrd="2" destOrd="0" parTransId="{4C71CFA8-C811-44B2-AD15-05F2083E2E43}" sibTransId="{8E961B09-1ECB-46E9-8018-D3DE3B6D0614}"/>
    <dgm:cxn modelId="{7AEEBF94-17A0-C34B-A420-327D6F668670}" type="presOf" srcId="{AB98918F-34E5-4D43-96F0-B410B6973309}" destId="{6212BEC2-D56D-B048-9E3E-DCE6CF0991E0}" srcOrd="0" destOrd="0" presId="urn:microsoft.com/office/officeart/2008/layout/LinedList"/>
    <dgm:cxn modelId="{378DA29D-B419-A248-BFE6-71F4301DA03B}" type="presOf" srcId="{4B580504-B0C3-40D7-951C-132733EC52D4}" destId="{A872C706-66DF-2446-B754-CB4482CA31C6}" srcOrd="0" destOrd="0" presId="urn:microsoft.com/office/officeart/2008/layout/LinedList"/>
    <dgm:cxn modelId="{526C13A2-0C4E-448C-B584-E7E196F4CD7B}" srcId="{4B580504-B0C3-40D7-951C-132733EC52D4}" destId="{FE26B976-D3A1-4C5B-AC0B-E2FF749E316C}" srcOrd="0" destOrd="0" parTransId="{48EF2B53-8325-4190-91BB-53B68CD00EC3}" sibTransId="{E882C03B-C19C-4679-9624-B948AB0F4F6A}"/>
    <dgm:cxn modelId="{6930DABB-9F23-674E-A626-FA73D12F3AF1}" type="presOf" srcId="{5BECDAF3-67DD-49B0-BAB2-4580A15C0FB8}" destId="{F78D432A-4934-694A-82B0-3DE1CC3B7F6D}" srcOrd="0" destOrd="0" presId="urn:microsoft.com/office/officeart/2008/layout/LinedList"/>
    <dgm:cxn modelId="{7F3601C7-1917-E140-89CD-2E4431B0F0ED}" type="presOf" srcId="{FE26B976-D3A1-4C5B-AC0B-E2FF749E316C}" destId="{C35BDBC0-C242-5942-A2A6-C726C4028933}" srcOrd="0" destOrd="0" presId="urn:microsoft.com/office/officeart/2008/layout/LinedList"/>
    <dgm:cxn modelId="{AF99AE15-9D7A-9D44-99A6-BFF8C8E5450B}" type="presParOf" srcId="{A872C706-66DF-2446-B754-CB4482CA31C6}" destId="{7AF144DC-7C4A-1C46-ABC1-64FF99D88FA5}" srcOrd="0" destOrd="0" presId="urn:microsoft.com/office/officeart/2008/layout/LinedList"/>
    <dgm:cxn modelId="{61EBEB4D-1872-2E44-B4AB-84B27C25624F}" type="presParOf" srcId="{A872C706-66DF-2446-B754-CB4482CA31C6}" destId="{F092C3AA-4F75-564C-AB86-1F7BA02C4A63}" srcOrd="1" destOrd="0" presId="urn:microsoft.com/office/officeart/2008/layout/LinedList"/>
    <dgm:cxn modelId="{EF64D2E3-7420-5048-AFD7-9CA51B6A9BA8}" type="presParOf" srcId="{F092C3AA-4F75-564C-AB86-1F7BA02C4A63}" destId="{C35BDBC0-C242-5942-A2A6-C726C4028933}" srcOrd="0" destOrd="0" presId="urn:microsoft.com/office/officeart/2008/layout/LinedList"/>
    <dgm:cxn modelId="{AD56F518-45ED-9F49-B2DD-F5817957264A}" type="presParOf" srcId="{F092C3AA-4F75-564C-AB86-1F7BA02C4A63}" destId="{13CB17AC-46BB-F941-95B5-515A2A3E2A26}" srcOrd="1" destOrd="0" presId="urn:microsoft.com/office/officeart/2008/layout/LinedList"/>
    <dgm:cxn modelId="{615CE36D-D6F8-6F48-8D5C-E8A31F17E1D3}" type="presParOf" srcId="{A872C706-66DF-2446-B754-CB4482CA31C6}" destId="{32CBFC54-FB45-C441-9334-1DE77E9843F9}" srcOrd="2" destOrd="0" presId="urn:microsoft.com/office/officeart/2008/layout/LinedList"/>
    <dgm:cxn modelId="{E3F7303A-A8C0-124A-BBAD-72238B90F7D1}" type="presParOf" srcId="{A872C706-66DF-2446-B754-CB4482CA31C6}" destId="{DC42EA3D-7FE3-9B47-B5D8-0B00AE1E08E7}" srcOrd="3" destOrd="0" presId="urn:microsoft.com/office/officeart/2008/layout/LinedList"/>
    <dgm:cxn modelId="{A1FE5241-3434-5E49-A83F-D8932A5FEDF5}" type="presParOf" srcId="{DC42EA3D-7FE3-9B47-B5D8-0B00AE1E08E7}" destId="{6212BEC2-D56D-B048-9E3E-DCE6CF0991E0}" srcOrd="0" destOrd="0" presId="urn:microsoft.com/office/officeart/2008/layout/LinedList"/>
    <dgm:cxn modelId="{55556534-BC12-7541-9903-9AFC8783B4C3}" type="presParOf" srcId="{DC42EA3D-7FE3-9B47-B5D8-0B00AE1E08E7}" destId="{C7EDFBA7-95B6-6041-BCFF-4721CACF9C9B}" srcOrd="1" destOrd="0" presId="urn:microsoft.com/office/officeart/2008/layout/LinedList"/>
    <dgm:cxn modelId="{0714181E-75F6-F845-97F5-93BDF4E9F96A}" type="presParOf" srcId="{A872C706-66DF-2446-B754-CB4482CA31C6}" destId="{1B2CC39B-DA3B-EB48-B749-20FF19BA903F}" srcOrd="4" destOrd="0" presId="urn:microsoft.com/office/officeart/2008/layout/LinedList"/>
    <dgm:cxn modelId="{8E71391F-A3FD-6C4E-B36D-340FA12E9A35}" type="presParOf" srcId="{A872C706-66DF-2446-B754-CB4482CA31C6}" destId="{C8CB84C4-4C2A-274F-A621-6D3A8AC95BA7}" srcOrd="5" destOrd="0" presId="urn:microsoft.com/office/officeart/2008/layout/LinedList"/>
    <dgm:cxn modelId="{A86CB34E-03D7-444C-8DD6-28D5B76E0EA1}" type="presParOf" srcId="{C8CB84C4-4C2A-274F-A621-6D3A8AC95BA7}" destId="{6966B189-166A-1749-A102-E6E053A0AEA5}" srcOrd="0" destOrd="0" presId="urn:microsoft.com/office/officeart/2008/layout/LinedList"/>
    <dgm:cxn modelId="{50CA182B-95A5-504B-8209-7BA81A0A6DBC}" type="presParOf" srcId="{C8CB84C4-4C2A-274F-A621-6D3A8AC95BA7}" destId="{E4B3FEF2-3153-2A4B-ABE1-85CA5F21D39C}" srcOrd="1" destOrd="0" presId="urn:microsoft.com/office/officeart/2008/layout/LinedList"/>
    <dgm:cxn modelId="{3BCA526C-8792-0749-974E-9E22DDBDA68A}" type="presParOf" srcId="{A872C706-66DF-2446-B754-CB4482CA31C6}" destId="{47050EA2-534B-1245-99D3-B5FF2397E266}" srcOrd="6" destOrd="0" presId="urn:microsoft.com/office/officeart/2008/layout/LinedList"/>
    <dgm:cxn modelId="{261F65E2-75A2-C142-95D9-76A987F8FB50}" type="presParOf" srcId="{A872C706-66DF-2446-B754-CB4482CA31C6}" destId="{4CE29447-C0FF-C74A-ACA7-BC1E41A8817D}" srcOrd="7" destOrd="0" presId="urn:microsoft.com/office/officeart/2008/layout/LinedList"/>
    <dgm:cxn modelId="{42ED0927-F7A3-1544-8291-9D4FB46B7E4D}" type="presParOf" srcId="{4CE29447-C0FF-C74A-ACA7-BC1E41A8817D}" destId="{F78D432A-4934-694A-82B0-3DE1CC3B7F6D}" srcOrd="0" destOrd="0" presId="urn:microsoft.com/office/officeart/2008/layout/LinedList"/>
    <dgm:cxn modelId="{CF0ED4F0-DC29-6F42-9090-98AF4FEB7338}" type="presParOf" srcId="{4CE29447-C0FF-C74A-ACA7-BC1E41A8817D}" destId="{BEB78A82-66AF-8B4B-BC46-F8B26483468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E3D9C8-4FDF-4746-83DC-FEDA493FE9DE}" type="doc">
      <dgm:prSet loTypeId="urn:microsoft.com/office/officeart/2005/8/layout/venn1" loCatId="" qsTypeId="urn:microsoft.com/office/officeart/2005/8/quickstyle/simple1" qsCatId="simple" csTypeId="urn:microsoft.com/office/officeart/2005/8/colors/colorful1" csCatId="colorful" phldr="1"/>
      <dgm:spPr/>
    </dgm:pt>
    <dgm:pt modelId="{7736B0AD-E33E-7B47-A022-5D0D3B6B1711}">
      <dgm:prSet phldrT="[Text]"/>
      <dgm:spPr/>
      <dgm:t>
        <a:bodyPr/>
        <a:lstStyle/>
        <a:p>
          <a:r>
            <a:rPr lang="en-US" dirty="0"/>
            <a:t>Public Discourses</a:t>
          </a:r>
        </a:p>
      </dgm:t>
    </dgm:pt>
    <dgm:pt modelId="{1D1D5237-C4B2-2940-937C-675FAF8B3513}" type="parTrans" cxnId="{D3A86E84-B07A-9745-BA2E-E03507943062}">
      <dgm:prSet/>
      <dgm:spPr/>
      <dgm:t>
        <a:bodyPr/>
        <a:lstStyle/>
        <a:p>
          <a:endParaRPr lang="en-US"/>
        </a:p>
      </dgm:t>
    </dgm:pt>
    <dgm:pt modelId="{F971F6DD-DD43-B14C-A503-EF9034B0DA5C}" type="sibTrans" cxnId="{D3A86E84-B07A-9745-BA2E-E03507943062}">
      <dgm:prSet/>
      <dgm:spPr/>
      <dgm:t>
        <a:bodyPr/>
        <a:lstStyle/>
        <a:p>
          <a:endParaRPr lang="en-US"/>
        </a:p>
      </dgm:t>
    </dgm:pt>
    <dgm:pt modelId="{EC383284-70B2-F74F-A244-1A11AD85D4B8}">
      <dgm:prSet phldrT="[Text]"/>
      <dgm:spPr>
        <a:solidFill>
          <a:schemeClr val="accent4"/>
        </a:solidFill>
      </dgm:spPr>
      <dgm:t>
        <a:bodyPr/>
        <a:lstStyle/>
        <a:p>
          <a:r>
            <a:rPr lang="en-US" dirty="0"/>
            <a:t>Performative Action</a:t>
          </a:r>
        </a:p>
      </dgm:t>
    </dgm:pt>
    <dgm:pt modelId="{0A563F8D-594C-284B-80BB-75E390132B15}" type="parTrans" cxnId="{58FCE8A5-69A7-9A49-BBEE-DDCFDEC1A630}">
      <dgm:prSet/>
      <dgm:spPr/>
      <dgm:t>
        <a:bodyPr/>
        <a:lstStyle/>
        <a:p>
          <a:endParaRPr lang="en-US"/>
        </a:p>
      </dgm:t>
    </dgm:pt>
    <dgm:pt modelId="{2D7FD22F-CF59-3743-B9DE-AF42479F8242}" type="sibTrans" cxnId="{58FCE8A5-69A7-9A49-BBEE-DDCFDEC1A630}">
      <dgm:prSet/>
      <dgm:spPr/>
      <dgm:t>
        <a:bodyPr/>
        <a:lstStyle/>
        <a:p>
          <a:endParaRPr lang="en-US"/>
        </a:p>
      </dgm:t>
    </dgm:pt>
    <dgm:pt modelId="{0E93CA51-573E-FE4C-93B5-6E59FE25E65B}">
      <dgm:prSet phldrT="[Text]"/>
      <dgm:spPr/>
      <dgm:t>
        <a:bodyPr/>
        <a:lstStyle/>
        <a:p>
          <a:r>
            <a:rPr lang="en-US" dirty="0"/>
            <a:t>Public Texts</a:t>
          </a:r>
        </a:p>
      </dgm:t>
    </dgm:pt>
    <dgm:pt modelId="{A88CEAF4-3FE7-D347-9DE7-5A3B143B0F4F}" type="sibTrans" cxnId="{130FE6E7-9908-6845-A792-E96D1894B79C}">
      <dgm:prSet/>
      <dgm:spPr/>
      <dgm:t>
        <a:bodyPr/>
        <a:lstStyle/>
        <a:p>
          <a:endParaRPr lang="en-US"/>
        </a:p>
      </dgm:t>
    </dgm:pt>
    <dgm:pt modelId="{498AC63D-8A7E-BD43-8456-F254290A715C}" type="parTrans" cxnId="{130FE6E7-9908-6845-A792-E96D1894B79C}">
      <dgm:prSet/>
      <dgm:spPr/>
      <dgm:t>
        <a:bodyPr/>
        <a:lstStyle/>
        <a:p>
          <a:endParaRPr lang="en-US"/>
        </a:p>
      </dgm:t>
    </dgm:pt>
    <dgm:pt modelId="{1401085D-2B2F-9F40-8D77-235DCDDB0CB4}" type="pres">
      <dgm:prSet presAssocID="{AFE3D9C8-4FDF-4746-83DC-FEDA493FE9DE}" presName="compositeShape" presStyleCnt="0">
        <dgm:presLayoutVars>
          <dgm:chMax val="7"/>
          <dgm:dir/>
          <dgm:resizeHandles val="exact"/>
        </dgm:presLayoutVars>
      </dgm:prSet>
      <dgm:spPr/>
    </dgm:pt>
    <dgm:pt modelId="{AC9BBE84-76DB-7A4E-8295-32C8E785E025}" type="pres">
      <dgm:prSet presAssocID="{7736B0AD-E33E-7B47-A022-5D0D3B6B1711}" presName="circ1" presStyleLbl="vennNode1" presStyleIdx="0" presStyleCnt="3"/>
      <dgm:spPr/>
    </dgm:pt>
    <dgm:pt modelId="{BB620E52-8347-684F-90D1-67EB67ED78A1}" type="pres">
      <dgm:prSet presAssocID="{7736B0AD-E33E-7B47-A022-5D0D3B6B1711}" presName="circ1Tx" presStyleLbl="revTx" presStyleIdx="0" presStyleCnt="0">
        <dgm:presLayoutVars>
          <dgm:chMax val="0"/>
          <dgm:chPref val="0"/>
          <dgm:bulletEnabled val="1"/>
        </dgm:presLayoutVars>
      </dgm:prSet>
      <dgm:spPr/>
    </dgm:pt>
    <dgm:pt modelId="{4BE810D4-743C-0E47-84D7-1DE05321AD1A}" type="pres">
      <dgm:prSet presAssocID="{EC383284-70B2-F74F-A244-1A11AD85D4B8}" presName="circ2" presStyleLbl="vennNode1" presStyleIdx="1" presStyleCnt="3"/>
      <dgm:spPr/>
    </dgm:pt>
    <dgm:pt modelId="{80C374B6-4B6B-A645-86EA-3AC5FD0F9E06}" type="pres">
      <dgm:prSet presAssocID="{EC383284-70B2-F74F-A244-1A11AD85D4B8}" presName="circ2Tx" presStyleLbl="revTx" presStyleIdx="0" presStyleCnt="0">
        <dgm:presLayoutVars>
          <dgm:chMax val="0"/>
          <dgm:chPref val="0"/>
          <dgm:bulletEnabled val="1"/>
        </dgm:presLayoutVars>
      </dgm:prSet>
      <dgm:spPr/>
    </dgm:pt>
    <dgm:pt modelId="{334B137C-F8E6-C84D-9671-02225A066F6D}" type="pres">
      <dgm:prSet presAssocID="{0E93CA51-573E-FE4C-93B5-6E59FE25E65B}" presName="circ3" presStyleLbl="vennNode1" presStyleIdx="2" presStyleCnt="3"/>
      <dgm:spPr/>
    </dgm:pt>
    <dgm:pt modelId="{0FE1BCE9-5A48-2842-BE13-A0293A7825E6}" type="pres">
      <dgm:prSet presAssocID="{0E93CA51-573E-FE4C-93B5-6E59FE25E65B}" presName="circ3Tx" presStyleLbl="revTx" presStyleIdx="0" presStyleCnt="0">
        <dgm:presLayoutVars>
          <dgm:chMax val="0"/>
          <dgm:chPref val="0"/>
          <dgm:bulletEnabled val="1"/>
        </dgm:presLayoutVars>
      </dgm:prSet>
      <dgm:spPr/>
    </dgm:pt>
  </dgm:ptLst>
  <dgm:cxnLst>
    <dgm:cxn modelId="{2BF57816-4206-6D4A-9D36-F28C962786B1}" type="presOf" srcId="{0E93CA51-573E-FE4C-93B5-6E59FE25E65B}" destId="{334B137C-F8E6-C84D-9671-02225A066F6D}" srcOrd="0" destOrd="0" presId="urn:microsoft.com/office/officeart/2005/8/layout/venn1"/>
    <dgm:cxn modelId="{D193E61C-724A-9546-BEB9-E0AE542637C3}" type="presOf" srcId="{0E93CA51-573E-FE4C-93B5-6E59FE25E65B}" destId="{0FE1BCE9-5A48-2842-BE13-A0293A7825E6}" srcOrd="1" destOrd="0" presId="urn:microsoft.com/office/officeart/2005/8/layout/venn1"/>
    <dgm:cxn modelId="{490C4B1D-1303-F745-B0B5-AC42C41828AA}" type="presOf" srcId="{7736B0AD-E33E-7B47-A022-5D0D3B6B1711}" destId="{BB620E52-8347-684F-90D1-67EB67ED78A1}" srcOrd="1" destOrd="0" presId="urn:microsoft.com/office/officeart/2005/8/layout/venn1"/>
    <dgm:cxn modelId="{9CD0AD60-A884-8646-9C52-2A40C62D281C}" type="presOf" srcId="{7736B0AD-E33E-7B47-A022-5D0D3B6B1711}" destId="{AC9BBE84-76DB-7A4E-8295-32C8E785E025}" srcOrd="0" destOrd="0" presId="urn:microsoft.com/office/officeart/2005/8/layout/venn1"/>
    <dgm:cxn modelId="{D3A86E84-B07A-9745-BA2E-E03507943062}" srcId="{AFE3D9C8-4FDF-4746-83DC-FEDA493FE9DE}" destId="{7736B0AD-E33E-7B47-A022-5D0D3B6B1711}" srcOrd="0" destOrd="0" parTransId="{1D1D5237-C4B2-2940-937C-675FAF8B3513}" sibTransId="{F971F6DD-DD43-B14C-A503-EF9034B0DA5C}"/>
    <dgm:cxn modelId="{601C718B-B2E6-174C-8FAD-50C306AE1E89}" type="presOf" srcId="{EC383284-70B2-F74F-A244-1A11AD85D4B8}" destId="{4BE810D4-743C-0E47-84D7-1DE05321AD1A}" srcOrd="0" destOrd="0" presId="urn:microsoft.com/office/officeart/2005/8/layout/venn1"/>
    <dgm:cxn modelId="{58FCE8A5-69A7-9A49-BBEE-DDCFDEC1A630}" srcId="{AFE3D9C8-4FDF-4746-83DC-FEDA493FE9DE}" destId="{EC383284-70B2-F74F-A244-1A11AD85D4B8}" srcOrd="1" destOrd="0" parTransId="{0A563F8D-594C-284B-80BB-75E390132B15}" sibTransId="{2D7FD22F-CF59-3743-B9DE-AF42479F8242}"/>
    <dgm:cxn modelId="{B35677C3-F613-214B-A01B-52E070459DE0}" type="presOf" srcId="{EC383284-70B2-F74F-A244-1A11AD85D4B8}" destId="{80C374B6-4B6B-A645-86EA-3AC5FD0F9E06}" srcOrd="1" destOrd="0" presId="urn:microsoft.com/office/officeart/2005/8/layout/venn1"/>
    <dgm:cxn modelId="{51A31BDE-5650-9446-9563-60F658A5D8CC}" type="presOf" srcId="{AFE3D9C8-4FDF-4746-83DC-FEDA493FE9DE}" destId="{1401085D-2B2F-9F40-8D77-235DCDDB0CB4}" srcOrd="0" destOrd="0" presId="urn:microsoft.com/office/officeart/2005/8/layout/venn1"/>
    <dgm:cxn modelId="{130FE6E7-9908-6845-A792-E96D1894B79C}" srcId="{AFE3D9C8-4FDF-4746-83DC-FEDA493FE9DE}" destId="{0E93CA51-573E-FE4C-93B5-6E59FE25E65B}" srcOrd="2" destOrd="0" parTransId="{498AC63D-8A7E-BD43-8456-F254290A715C}" sibTransId="{A88CEAF4-3FE7-D347-9DE7-5A3B143B0F4F}"/>
    <dgm:cxn modelId="{5B3F4B0D-6CEC-264A-8040-CEF3869490AB}" type="presParOf" srcId="{1401085D-2B2F-9F40-8D77-235DCDDB0CB4}" destId="{AC9BBE84-76DB-7A4E-8295-32C8E785E025}" srcOrd="0" destOrd="0" presId="urn:microsoft.com/office/officeart/2005/8/layout/venn1"/>
    <dgm:cxn modelId="{C345936B-5C79-564B-B8D9-4B04090042A3}" type="presParOf" srcId="{1401085D-2B2F-9F40-8D77-235DCDDB0CB4}" destId="{BB620E52-8347-684F-90D1-67EB67ED78A1}" srcOrd="1" destOrd="0" presId="urn:microsoft.com/office/officeart/2005/8/layout/venn1"/>
    <dgm:cxn modelId="{8C2C83EC-F057-614A-A8EA-972E3F191CC0}" type="presParOf" srcId="{1401085D-2B2F-9F40-8D77-235DCDDB0CB4}" destId="{4BE810D4-743C-0E47-84D7-1DE05321AD1A}" srcOrd="2" destOrd="0" presId="urn:microsoft.com/office/officeart/2005/8/layout/venn1"/>
    <dgm:cxn modelId="{D4CF9D79-FF35-C74E-82D8-8A82ED8F4793}" type="presParOf" srcId="{1401085D-2B2F-9F40-8D77-235DCDDB0CB4}" destId="{80C374B6-4B6B-A645-86EA-3AC5FD0F9E06}" srcOrd="3" destOrd="0" presId="urn:microsoft.com/office/officeart/2005/8/layout/venn1"/>
    <dgm:cxn modelId="{23C16F1C-CB35-0849-BA87-915D77CE2431}" type="presParOf" srcId="{1401085D-2B2F-9F40-8D77-235DCDDB0CB4}" destId="{334B137C-F8E6-C84D-9671-02225A066F6D}" srcOrd="4" destOrd="0" presId="urn:microsoft.com/office/officeart/2005/8/layout/venn1"/>
    <dgm:cxn modelId="{EF9031B6-CD63-1541-AF02-6C3EC47ABDD9}" type="presParOf" srcId="{1401085D-2B2F-9F40-8D77-235DCDDB0CB4}" destId="{0FE1BCE9-5A48-2842-BE13-A0293A7825E6}" srcOrd="5" destOrd="0" presId="urn:microsoft.com/office/officeart/2005/8/layout/ven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AD1E72-44E9-544F-8888-F94828E878B4}" type="doc">
      <dgm:prSet loTypeId="urn:microsoft.com/office/officeart/2005/8/layout/hierarchy5" loCatId="" qsTypeId="urn:microsoft.com/office/officeart/2005/8/quickstyle/3d2" qsCatId="3D" csTypeId="urn:microsoft.com/office/officeart/2005/8/colors/accent4_2" csCatId="accent4" phldr="1"/>
      <dgm:spPr/>
    </dgm:pt>
    <dgm:pt modelId="{DF633D93-AA6D-834F-9DC4-C0288882C1EE}">
      <dgm:prSet phldrT="[Text]"/>
      <dgm:spPr>
        <a:solidFill>
          <a:schemeClr val="accent4"/>
        </a:solidFill>
      </dgm:spPr>
      <dgm:t>
        <a:bodyPr/>
        <a:lstStyle/>
        <a:p>
          <a:r>
            <a:rPr lang="en-US" dirty="0">
              <a:solidFill>
                <a:schemeClr val="tx1"/>
              </a:solidFill>
            </a:rPr>
            <a:t>Transversal: OECD</a:t>
          </a:r>
        </a:p>
      </dgm:t>
    </dgm:pt>
    <dgm:pt modelId="{575F778E-2C2B-0E44-82E5-67F7387EF030}" type="parTrans" cxnId="{97EDBB57-2BBF-7441-B513-E8DA71FEE680}">
      <dgm:prSet/>
      <dgm:spPr/>
      <dgm:t>
        <a:bodyPr/>
        <a:lstStyle/>
        <a:p>
          <a:endParaRPr lang="en-US"/>
        </a:p>
      </dgm:t>
    </dgm:pt>
    <dgm:pt modelId="{3194FCA7-84E8-7241-8E8D-57BFFFC2026E}" type="sibTrans" cxnId="{97EDBB57-2BBF-7441-B513-E8DA71FEE680}">
      <dgm:prSet/>
      <dgm:spPr/>
      <dgm:t>
        <a:bodyPr/>
        <a:lstStyle/>
        <a:p>
          <a:endParaRPr lang="en-US"/>
        </a:p>
      </dgm:t>
    </dgm:pt>
    <dgm:pt modelId="{465C58F7-A158-5340-B195-5BA9D9754B53}">
      <dgm:prSet phldrT="[Text]"/>
      <dgm:spPr>
        <a:solidFill>
          <a:schemeClr val="accent4"/>
        </a:solidFill>
      </dgm:spPr>
      <dgm:t>
        <a:bodyPr/>
        <a:lstStyle/>
        <a:p>
          <a:r>
            <a:rPr lang="en-US" dirty="0"/>
            <a:t>Horizontal: Institutional Agency</a:t>
          </a:r>
        </a:p>
      </dgm:t>
    </dgm:pt>
    <dgm:pt modelId="{C0345F7B-7EEC-E24F-B0F4-A0ED296A250B}" type="parTrans" cxnId="{F2616E87-3335-1248-9DB4-272B7E84BAED}">
      <dgm:prSet/>
      <dgm:spPr/>
      <dgm:t>
        <a:bodyPr/>
        <a:lstStyle/>
        <a:p>
          <a:endParaRPr lang="en-US"/>
        </a:p>
      </dgm:t>
    </dgm:pt>
    <dgm:pt modelId="{B9B9C67E-ED44-564A-B97E-8E49CC8423DD}" type="sibTrans" cxnId="{F2616E87-3335-1248-9DB4-272B7E84BAED}">
      <dgm:prSet/>
      <dgm:spPr/>
      <dgm:t>
        <a:bodyPr/>
        <a:lstStyle/>
        <a:p>
          <a:endParaRPr lang="en-US"/>
        </a:p>
      </dgm:t>
    </dgm:pt>
    <dgm:pt modelId="{77B88D5E-586C-AB4D-ADCD-4A005CFE716A}">
      <dgm:prSet phldrT="[Text]"/>
      <dgm:spPr>
        <a:solidFill>
          <a:schemeClr val="accent4"/>
        </a:solidFill>
      </dgm:spPr>
      <dgm:t>
        <a:bodyPr/>
        <a:lstStyle/>
        <a:p>
          <a:r>
            <a:rPr lang="en-US" dirty="0"/>
            <a:t>Vertical:</a:t>
          </a:r>
          <a:r>
            <a:rPr lang="en-US" baseline="0" dirty="0"/>
            <a:t> MEXT Policy “Guidance”</a:t>
          </a:r>
          <a:endParaRPr lang="en-US" dirty="0"/>
        </a:p>
      </dgm:t>
    </dgm:pt>
    <dgm:pt modelId="{B93BFD94-D32C-754E-82F2-E4E245B20EB6}" type="parTrans" cxnId="{06EF935C-5ACD-6742-8D40-7ADC54FF5C58}">
      <dgm:prSet/>
      <dgm:spPr/>
      <dgm:t>
        <a:bodyPr/>
        <a:lstStyle/>
        <a:p>
          <a:endParaRPr lang="en-US"/>
        </a:p>
      </dgm:t>
    </dgm:pt>
    <dgm:pt modelId="{F9CCDC82-CF29-B847-B4CA-7E8142717B31}" type="sibTrans" cxnId="{06EF935C-5ACD-6742-8D40-7ADC54FF5C58}">
      <dgm:prSet/>
      <dgm:spPr/>
      <dgm:t>
        <a:bodyPr/>
        <a:lstStyle/>
        <a:p>
          <a:endParaRPr lang="en-US"/>
        </a:p>
      </dgm:t>
    </dgm:pt>
    <dgm:pt modelId="{C60D7A38-5157-364C-8C25-9F5B74DD912F}" type="pres">
      <dgm:prSet presAssocID="{C9AD1E72-44E9-544F-8888-F94828E878B4}" presName="mainComposite" presStyleCnt="0">
        <dgm:presLayoutVars>
          <dgm:chPref val="1"/>
          <dgm:dir/>
          <dgm:animOne val="branch"/>
          <dgm:animLvl val="lvl"/>
          <dgm:resizeHandles val="exact"/>
        </dgm:presLayoutVars>
      </dgm:prSet>
      <dgm:spPr/>
    </dgm:pt>
    <dgm:pt modelId="{89C13E30-44BB-AD4F-9950-99439FD270C4}" type="pres">
      <dgm:prSet presAssocID="{C9AD1E72-44E9-544F-8888-F94828E878B4}" presName="hierFlow" presStyleCnt="0"/>
      <dgm:spPr/>
    </dgm:pt>
    <dgm:pt modelId="{6767C319-FC24-8B4B-9E74-DF64A48174ED}" type="pres">
      <dgm:prSet presAssocID="{C9AD1E72-44E9-544F-8888-F94828E878B4}" presName="firstBuf" presStyleCnt="0"/>
      <dgm:spPr/>
    </dgm:pt>
    <dgm:pt modelId="{57021306-4BFF-DD46-8FB4-3D4595966557}" type="pres">
      <dgm:prSet presAssocID="{C9AD1E72-44E9-544F-8888-F94828E878B4}" presName="hierChild1" presStyleCnt="0">
        <dgm:presLayoutVars>
          <dgm:chPref val="1"/>
          <dgm:animOne val="branch"/>
          <dgm:animLvl val="lvl"/>
        </dgm:presLayoutVars>
      </dgm:prSet>
      <dgm:spPr/>
    </dgm:pt>
    <dgm:pt modelId="{BE09D162-4E95-8240-B210-E838F5E36CCA}" type="pres">
      <dgm:prSet presAssocID="{DF633D93-AA6D-834F-9DC4-C0288882C1EE}" presName="Name17" presStyleCnt="0"/>
      <dgm:spPr/>
    </dgm:pt>
    <dgm:pt modelId="{F094EEFF-9E50-E948-AA36-77EF48E6039F}" type="pres">
      <dgm:prSet presAssocID="{DF633D93-AA6D-834F-9DC4-C0288882C1EE}" presName="level1Shape" presStyleLbl="node0" presStyleIdx="0" presStyleCnt="1">
        <dgm:presLayoutVars>
          <dgm:chPref val="3"/>
        </dgm:presLayoutVars>
      </dgm:prSet>
      <dgm:spPr/>
    </dgm:pt>
    <dgm:pt modelId="{D438D134-87CB-094E-B04C-66F5B7E43E77}" type="pres">
      <dgm:prSet presAssocID="{DF633D93-AA6D-834F-9DC4-C0288882C1EE}" presName="hierChild2" presStyleCnt="0"/>
      <dgm:spPr/>
    </dgm:pt>
    <dgm:pt modelId="{549BD635-2B81-9747-8F5D-73035DE406B7}" type="pres">
      <dgm:prSet presAssocID="{C9AD1E72-44E9-544F-8888-F94828E878B4}" presName="bgShapesFlow" presStyleCnt="0"/>
      <dgm:spPr/>
    </dgm:pt>
    <dgm:pt modelId="{4C973FD9-B09A-5C44-A183-8D0F15028B1D}" type="pres">
      <dgm:prSet presAssocID="{77B88D5E-586C-AB4D-ADCD-4A005CFE716A}" presName="rectComp" presStyleCnt="0"/>
      <dgm:spPr/>
    </dgm:pt>
    <dgm:pt modelId="{C281B495-A772-594D-8117-AB86DF812EA5}" type="pres">
      <dgm:prSet presAssocID="{77B88D5E-586C-AB4D-ADCD-4A005CFE716A}" presName="bgRect" presStyleLbl="bgShp" presStyleIdx="0" presStyleCnt="2"/>
      <dgm:spPr/>
    </dgm:pt>
    <dgm:pt modelId="{A1824D5B-1901-754D-8C3B-CB41D4E2C2A7}" type="pres">
      <dgm:prSet presAssocID="{77B88D5E-586C-AB4D-ADCD-4A005CFE716A}" presName="bgRectTx" presStyleLbl="bgShp" presStyleIdx="0" presStyleCnt="2">
        <dgm:presLayoutVars>
          <dgm:bulletEnabled val="1"/>
        </dgm:presLayoutVars>
      </dgm:prSet>
      <dgm:spPr/>
    </dgm:pt>
    <dgm:pt modelId="{7F809EE0-99EF-984D-8FA7-D0526062B46C}" type="pres">
      <dgm:prSet presAssocID="{77B88D5E-586C-AB4D-ADCD-4A005CFE716A}" presName="spComp" presStyleCnt="0"/>
      <dgm:spPr/>
    </dgm:pt>
    <dgm:pt modelId="{7D7010DA-018A-4F43-BBA0-23F0C2DC2D12}" type="pres">
      <dgm:prSet presAssocID="{77B88D5E-586C-AB4D-ADCD-4A005CFE716A}" presName="hSp" presStyleCnt="0"/>
      <dgm:spPr/>
    </dgm:pt>
    <dgm:pt modelId="{7A2D63E7-B968-7F41-BBE9-E197065B8F3B}" type="pres">
      <dgm:prSet presAssocID="{465C58F7-A158-5340-B195-5BA9D9754B53}" presName="rectComp" presStyleCnt="0"/>
      <dgm:spPr/>
    </dgm:pt>
    <dgm:pt modelId="{B4A965CA-149F-1F4A-A8E3-DFB47DD66D77}" type="pres">
      <dgm:prSet presAssocID="{465C58F7-A158-5340-B195-5BA9D9754B53}" presName="bgRect" presStyleLbl="bgShp" presStyleIdx="1" presStyleCnt="2"/>
      <dgm:spPr/>
    </dgm:pt>
    <dgm:pt modelId="{2EE55D59-8881-434D-8865-989EDFCBA843}" type="pres">
      <dgm:prSet presAssocID="{465C58F7-A158-5340-B195-5BA9D9754B53}" presName="bgRectTx" presStyleLbl="bgShp" presStyleIdx="1" presStyleCnt="2">
        <dgm:presLayoutVars>
          <dgm:bulletEnabled val="1"/>
        </dgm:presLayoutVars>
      </dgm:prSet>
      <dgm:spPr/>
    </dgm:pt>
  </dgm:ptLst>
  <dgm:cxnLst>
    <dgm:cxn modelId="{97EDBB57-2BBF-7441-B513-E8DA71FEE680}" srcId="{C9AD1E72-44E9-544F-8888-F94828E878B4}" destId="{DF633D93-AA6D-834F-9DC4-C0288882C1EE}" srcOrd="0" destOrd="0" parTransId="{575F778E-2C2B-0E44-82E5-67F7387EF030}" sibTransId="{3194FCA7-84E8-7241-8E8D-57BFFFC2026E}"/>
    <dgm:cxn modelId="{06EF935C-5ACD-6742-8D40-7ADC54FF5C58}" srcId="{C9AD1E72-44E9-544F-8888-F94828E878B4}" destId="{77B88D5E-586C-AB4D-ADCD-4A005CFE716A}" srcOrd="1" destOrd="0" parTransId="{B93BFD94-D32C-754E-82F2-E4E245B20EB6}" sibTransId="{F9CCDC82-CF29-B847-B4CA-7E8142717B31}"/>
    <dgm:cxn modelId="{78AF1D78-54C8-9042-B546-4E973F717BD0}" type="presOf" srcId="{465C58F7-A158-5340-B195-5BA9D9754B53}" destId="{2EE55D59-8881-434D-8865-989EDFCBA843}" srcOrd="1" destOrd="0" presId="urn:microsoft.com/office/officeart/2005/8/layout/hierarchy5"/>
    <dgm:cxn modelId="{6CBF2E7B-8D62-824C-B942-DB1174432BC6}" type="presOf" srcId="{77B88D5E-586C-AB4D-ADCD-4A005CFE716A}" destId="{C281B495-A772-594D-8117-AB86DF812EA5}" srcOrd="0" destOrd="0" presId="urn:microsoft.com/office/officeart/2005/8/layout/hierarchy5"/>
    <dgm:cxn modelId="{F2616E87-3335-1248-9DB4-272B7E84BAED}" srcId="{C9AD1E72-44E9-544F-8888-F94828E878B4}" destId="{465C58F7-A158-5340-B195-5BA9D9754B53}" srcOrd="2" destOrd="0" parTransId="{C0345F7B-7EEC-E24F-B0F4-A0ED296A250B}" sibTransId="{B9B9C67E-ED44-564A-B97E-8E49CC8423DD}"/>
    <dgm:cxn modelId="{2B7D2B97-11B4-9643-A065-EB74C2DFA823}" type="presOf" srcId="{465C58F7-A158-5340-B195-5BA9D9754B53}" destId="{B4A965CA-149F-1F4A-A8E3-DFB47DD66D77}" srcOrd="0" destOrd="0" presId="urn:microsoft.com/office/officeart/2005/8/layout/hierarchy5"/>
    <dgm:cxn modelId="{44D3249F-8D3B-BD4F-A818-BB59DA351655}" type="presOf" srcId="{C9AD1E72-44E9-544F-8888-F94828E878B4}" destId="{C60D7A38-5157-364C-8C25-9F5B74DD912F}" srcOrd="0" destOrd="0" presId="urn:microsoft.com/office/officeart/2005/8/layout/hierarchy5"/>
    <dgm:cxn modelId="{CE2A61EE-0E59-4543-9596-84AAC4A6F4C0}" type="presOf" srcId="{77B88D5E-586C-AB4D-ADCD-4A005CFE716A}" destId="{A1824D5B-1901-754D-8C3B-CB41D4E2C2A7}" srcOrd="1" destOrd="0" presId="urn:microsoft.com/office/officeart/2005/8/layout/hierarchy5"/>
    <dgm:cxn modelId="{32A4BDFE-BED7-5649-9426-C4516BADB628}" type="presOf" srcId="{DF633D93-AA6D-834F-9DC4-C0288882C1EE}" destId="{F094EEFF-9E50-E948-AA36-77EF48E6039F}" srcOrd="0" destOrd="0" presId="urn:microsoft.com/office/officeart/2005/8/layout/hierarchy5"/>
    <dgm:cxn modelId="{5716C97F-9B32-3846-B7E5-F9FCABCF6E24}" type="presParOf" srcId="{C60D7A38-5157-364C-8C25-9F5B74DD912F}" destId="{89C13E30-44BB-AD4F-9950-99439FD270C4}" srcOrd="0" destOrd="0" presId="urn:microsoft.com/office/officeart/2005/8/layout/hierarchy5"/>
    <dgm:cxn modelId="{5584DFCC-3D39-F949-8CEE-B92D3A99EFD3}" type="presParOf" srcId="{89C13E30-44BB-AD4F-9950-99439FD270C4}" destId="{6767C319-FC24-8B4B-9E74-DF64A48174ED}" srcOrd="0" destOrd="0" presId="urn:microsoft.com/office/officeart/2005/8/layout/hierarchy5"/>
    <dgm:cxn modelId="{3480B7F1-5E11-BD4A-B973-92FB1DCD1D49}" type="presParOf" srcId="{89C13E30-44BB-AD4F-9950-99439FD270C4}" destId="{57021306-4BFF-DD46-8FB4-3D4595966557}" srcOrd="1" destOrd="0" presId="urn:microsoft.com/office/officeart/2005/8/layout/hierarchy5"/>
    <dgm:cxn modelId="{90E990F9-DAF2-064A-A421-E6A9EACA8AD4}" type="presParOf" srcId="{57021306-4BFF-DD46-8FB4-3D4595966557}" destId="{BE09D162-4E95-8240-B210-E838F5E36CCA}" srcOrd="0" destOrd="0" presId="urn:microsoft.com/office/officeart/2005/8/layout/hierarchy5"/>
    <dgm:cxn modelId="{E68CAA1E-BDE5-434E-B9E2-24F7909062DD}" type="presParOf" srcId="{BE09D162-4E95-8240-B210-E838F5E36CCA}" destId="{F094EEFF-9E50-E948-AA36-77EF48E6039F}" srcOrd="0" destOrd="0" presId="urn:microsoft.com/office/officeart/2005/8/layout/hierarchy5"/>
    <dgm:cxn modelId="{8A4FDB69-7C0D-EC48-B962-603521A7CDE1}" type="presParOf" srcId="{BE09D162-4E95-8240-B210-E838F5E36CCA}" destId="{D438D134-87CB-094E-B04C-66F5B7E43E77}" srcOrd="1" destOrd="0" presId="urn:microsoft.com/office/officeart/2005/8/layout/hierarchy5"/>
    <dgm:cxn modelId="{F9EE08A9-61DD-7D41-AE72-7EAB646AEE2F}" type="presParOf" srcId="{C60D7A38-5157-364C-8C25-9F5B74DD912F}" destId="{549BD635-2B81-9747-8F5D-73035DE406B7}" srcOrd="1" destOrd="0" presId="urn:microsoft.com/office/officeart/2005/8/layout/hierarchy5"/>
    <dgm:cxn modelId="{4FB0C6ED-4973-9D4D-84C6-CB0C7F946FCE}" type="presParOf" srcId="{549BD635-2B81-9747-8F5D-73035DE406B7}" destId="{4C973FD9-B09A-5C44-A183-8D0F15028B1D}" srcOrd="0" destOrd="0" presId="urn:microsoft.com/office/officeart/2005/8/layout/hierarchy5"/>
    <dgm:cxn modelId="{5FDA2703-C830-424F-B052-D9793A86CDA1}" type="presParOf" srcId="{4C973FD9-B09A-5C44-A183-8D0F15028B1D}" destId="{C281B495-A772-594D-8117-AB86DF812EA5}" srcOrd="0" destOrd="0" presId="urn:microsoft.com/office/officeart/2005/8/layout/hierarchy5"/>
    <dgm:cxn modelId="{0D6C94F6-BBFF-7B40-A538-B4145802B73D}" type="presParOf" srcId="{4C973FD9-B09A-5C44-A183-8D0F15028B1D}" destId="{A1824D5B-1901-754D-8C3B-CB41D4E2C2A7}" srcOrd="1" destOrd="0" presId="urn:microsoft.com/office/officeart/2005/8/layout/hierarchy5"/>
    <dgm:cxn modelId="{63D89FA4-0C03-3E43-9BBE-8DCA00DCB0FB}" type="presParOf" srcId="{549BD635-2B81-9747-8F5D-73035DE406B7}" destId="{7F809EE0-99EF-984D-8FA7-D0526062B46C}" srcOrd="1" destOrd="0" presId="urn:microsoft.com/office/officeart/2005/8/layout/hierarchy5"/>
    <dgm:cxn modelId="{97B0433F-B00A-1545-B7FB-3E7624F52495}" type="presParOf" srcId="{7F809EE0-99EF-984D-8FA7-D0526062B46C}" destId="{7D7010DA-018A-4F43-BBA0-23F0C2DC2D12}" srcOrd="0" destOrd="0" presId="urn:microsoft.com/office/officeart/2005/8/layout/hierarchy5"/>
    <dgm:cxn modelId="{1ADF26B4-FC19-AA4D-9560-C70ED6BDF983}" type="presParOf" srcId="{549BD635-2B81-9747-8F5D-73035DE406B7}" destId="{7A2D63E7-B968-7F41-BBE9-E197065B8F3B}" srcOrd="2" destOrd="0" presId="urn:microsoft.com/office/officeart/2005/8/layout/hierarchy5"/>
    <dgm:cxn modelId="{643286F9-3A33-164E-BDC8-A8349126BACB}" type="presParOf" srcId="{7A2D63E7-B968-7F41-BBE9-E197065B8F3B}" destId="{B4A965CA-149F-1F4A-A8E3-DFB47DD66D77}" srcOrd="0" destOrd="0" presId="urn:microsoft.com/office/officeart/2005/8/layout/hierarchy5"/>
    <dgm:cxn modelId="{37FC48B3-7394-BE43-A683-E1FFA9C883E4}" type="presParOf" srcId="{7A2D63E7-B968-7F41-BBE9-E197065B8F3B}" destId="{2EE55D59-8881-434D-8865-989EDFCBA843}"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89E1C8-0D98-4227-8C5B-B0FA5312E24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90C05A6-F309-4E77-948E-ABF1F8D1E96A}">
      <dgm:prSet custT="1"/>
      <dgm:spPr/>
      <dgm:t>
        <a:bodyPr/>
        <a:lstStyle/>
        <a:p>
          <a:r>
            <a:rPr lang="en-GB" sz="2800" dirty="0">
              <a:latin typeface="Times New Roman" panose="02020603050405020304" pitchFamily="18" charset="0"/>
              <a:cs typeface="Times New Roman" panose="02020603050405020304" pitchFamily="18" charset="0"/>
            </a:rPr>
            <a:t>Evolving political contest around institutional educational change between two basic management styles: </a:t>
          </a:r>
        </a:p>
        <a:p>
          <a:r>
            <a:rPr lang="en-GB" sz="2800" dirty="0">
              <a:latin typeface="Times New Roman" panose="02020603050405020304" pitchFamily="18" charset="0"/>
              <a:cs typeface="Times New Roman" panose="02020603050405020304" pitchFamily="18" charset="0"/>
            </a:rPr>
            <a:t>1) </a:t>
          </a:r>
          <a:r>
            <a:rPr lang="en-GB" sz="2800" i="1" dirty="0" err="1">
              <a:latin typeface="Times New Roman" panose="02020603050405020304" pitchFamily="18" charset="0"/>
              <a:cs typeface="Times New Roman" panose="02020603050405020304" pitchFamily="18" charset="0"/>
            </a:rPr>
            <a:t>Kyōjukai-shihai</a:t>
          </a:r>
          <a:r>
            <a:rPr lang="en-GB" sz="2800" dirty="0">
              <a:latin typeface="Times New Roman" panose="02020603050405020304" pitchFamily="18" charset="0"/>
              <a:cs typeface="Times New Roman" panose="02020603050405020304" pitchFamily="18" charset="0"/>
            </a:rPr>
            <a:t> which means control by professors’ council.</a:t>
          </a:r>
        </a:p>
        <a:p>
          <a:r>
            <a:rPr lang="en-GB" sz="2800" dirty="0">
              <a:latin typeface="Times New Roman" panose="02020603050405020304" pitchFamily="18" charset="0"/>
              <a:cs typeface="Times New Roman" panose="02020603050405020304" pitchFamily="18" charset="0"/>
            </a:rPr>
            <a:t> 2) </a:t>
          </a:r>
          <a:r>
            <a:rPr lang="en-GB" sz="2800" i="1" dirty="0" err="1">
              <a:latin typeface="Times New Roman" panose="02020603050405020304" pitchFamily="18" charset="0"/>
              <a:cs typeface="Times New Roman" panose="02020603050405020304" pitchFamily="18" charset="0"/>
            </a:rPr>
            <a:t>Gakuchō-shihai</a:t>
          </a:r>
          <a:r>
            <a:rPr lang="en-GB" sz="2800" dirty="0">
              <a:latin typeface="Times New Roman" panose="02020603050405020304" pitchFamily="18" charset="0"/>
              <a:cs typeface="Times New Roman" panose="02020603050405020304" pitchFamily="18" charset="0"/>
            </a:rPr>
            <a:t>- which means control by the president of a Japanese higher education institution. </a:t>
          </a:r>
          <a:endParaRPr lang="en-US" sz="2800" dirty="0">
            <a:latin typeface="Times New Roman" panose="02020603050405020304" pitchFamily="18" charset="0"/>
            <a:cs typeface="Times New Roman" panose="02020603050405020304" pitchFamily="18" charset="0"/>
          </a:endParaRPr>
        </a:p>
      </dgm:t>
    </dgm:pt>
    <dgm:pt modelId="{C14EA0A6-B1EA-440B-A366-41690171E6BC}" type="parTrans" cxnId="{4D886E9E-2497-4AD1-BD95-966B27BA4F99}">
      <dgm:prSet/>
      <dgm:spPr/>
      <dgm:t>
        <a:bodyPr/>
        <a:lstStyle/>
        <a:p>
          <a:endParaRPr lang="en-US"/>
        </a:p>
      </dgm:t>
    </dgm:pt>
    <dgm:pt modelId="{117DBCE1-A869-45BA-9639-2210325E8733}" type="sibTrans" cxnId="{4D886E9E-2497-4AD1-BD95-966B27BA4F99}">
      <dgm:prSet/>
      <dgm:spPr/>
      <dgm:t>
        <a:bodyPr/>
        <a:lstStyle/>
        <a:p>
          <a:endParaRPr lang="en-US"/>
        </a:p>
      </dgm:t>
    </dgm:pt>
    <dgm:pt modelId="{7E8E3228-0807-4224-BF61-D3D02E497DA3}">
      <dgm:prSet custT="1"/>
      <dgm:spPr/>
      <dgm:t>
        <a:bodyPr/>
        <a:lstStyle/>
        <a:p>
          <a:pPr>
            <a:lnSpc>
              <a:spcPct val="100000"/>
            </a:lnSpc>
          </a:pPr>
          <a:r>
            <a:rPr lang="en-GB" sz="2800" i="1" dirty="0" err="1">
              <a:latin typeface="Times New Roman" panose="02020603050405020304" pitchFamily="18" charset="0"/>
              <a:cs typeface="Times New Roman" panose="02020603050405020304" pitchFamily="18" charset="0"/>
            </a:rPr>
            <a:t>Hatakenaka</a:t>
          </a:r>
          <a:r>
            <a:rPr lang="en-GB" sz="2800" dirty="0">
              <a:latin typeface="Times New Roman" panose="02020603050405020304" pitchFamily="18" charset="0"/>
              <a:cs typeface="Times New Roman" panose="02020603050405020304" pitchFamily="18" charset="0"/>
            </a:rPr>
            <a:t> (2004) identifies a primary cause for this institutional </a:t>
          </a:r>
          <a:r>
            <a:rPr lang="en-GB" sz="2800" dirty="0" err="1">
              <a:latin typeface="Times New Roman" panose="02020603050405020304" pitchFamily="18" charset="0"/>
              <a:cs typeface="Times New Roman" panose="02020603050405020304" pitchFamily="18" charset="0"/>
            </a:rPr>
            <a:t>siloi</a:t>
          </a:r>
          <a:r>
            <a:rPr lang="en-US" sz="2800" dirty="0" err="1">
              <a:latin typeface="Times New Roman" panose="02020603050405020304" pitchFamily="18" charset="0"/>
              <a:cs typeface="Times New Roman" panose="02020603050405020304" pitchFamily="18" charset="0"/>
            </a:rPr>
            <a:t>sation</a:t>
          </a:r>
          <a:r>
            <a:rPr lang="en-GB" sz="2800" dirty="0">
              <a:latin typeface="Times New Roman" panose="02020603050405020304" pitchFamily="18" charset="0"/>
              <a:cs typeface="Times New Roman" panose="02020603050405020304" pitchFamily="18" charset="0"/>
            </a:rPr>
            <a:t> as a lack of hybrids: professionals who substantively demonstrate and practice a genuine understanding of policy, administration, teaching, and research agendas. </a:t>
          </a:r>
          <a:endParaRPr lang="en-US" sz="2800" dirty="0">
            <a:latin typeface="Times New Roman" panose="02020603050405020304" pitchFamily="18" charset="0"/>
            <a:cs typeface="Times New Roman" panose="02020603050405020304" pitchFamily="18" charset="0"/>
          </a:endParaRPr>
        </a:p>
      </dgm:t>
    </dgm:pt>
    <dgm:pt modelId="{F539CB8F-AA4D-4B55-8A16-70F0655B75C5}" type="parTrans" cxnId="{369C2C1D-2FDA-4F1F-BDCC-6534CA225A15}">
      <dgm:prSet/>
      <dgm:spPr/>
      <dgm:t>
        <a:bodyPr/>
        <a:lstStyle/>
        <a:p>
          <a:endParaRPr lang="en-US"/>
        </a:p>
      </dgm:t>
    </dgm:pt>
    <dgm:pt modelId="{8EC0B6B6-BD15-4E7E-80D1-40CC168BC4C7}" type="sibTrans" cxnId="{369C2C1D-2FDA-4F1F-BDCC-6534CA225A15}">
      <dgm:prSet/>
      <dgm:spPr/>
      <dgm:t>
        <a:bodyPr/>
        <a:lstStyle/>
        <a:p>
          <a:endParaRPr lang="en-US"/>
        </a:p>
      </dgm:t>
    </dgm:pt>
    <dgm:pt modelId="{CB5705BB-0503-3546-A462-4AFB0BB9EAE0}" type="pres">
      <dgm:prSet presAssocID="{4489E1C8-0D98-4227-8C5B-B0FA5312E243}" presName="vert0" presStyleCnt="0">
        <dgm:presLayoutVars>
          <dgm:dir/>
          <dgm:animOne val="branch"/>
          <dgm:animLvl val="lvl"/>
        </dgm:presLayoutVars>
      </dgm:prSet>
      <dgm:spPr/>
    </dgm:pt>
    <dgm:pt modelId="{73BDF3B9-ED8C-3840-A3AC-754CD9F6E923}" type="pres">
      <dgm:prSet presAssocID="{890C05A6-F309-4E77-948E-ABF1F8D1E96A}" presName="thickLine" presStyleLbl="alignNode1" presStyleIdx="0" presStyleCnt="2"/>
      <dgm:spPr/>
    </dgm:pt>
    <dgm:pt modelId="{43CC93AE-2AD4-AE4F-AB8A-A50B7ACE9955}" type="pres">
      <dgm:prSet presAssocID="{890C05A6-F309-4E77-948E-ABF1F8D1E96A}" presName="horz1" presStyleCnt="0"/>
      <dgm:spPr/>
    </dgm:pt>
    <dgm:pt modelId="{9091BC96-84A0-3048-B046-583774206A06}" type="pres">
      <dgm:prSet presAssocID="{890C05A6-F309-4E77-948E-ABF1F8D1E96A}" presName="tx1" presStyleLbl="revTx" presStyleIdx="0" presStyleCnt="2" custScaleY="169859"/>
      <dgm:spPr/>
    </dgm:pt>
    <dgm:pt modelId="{0160A228-F780-3145-97DA-E6C694C72693}" type="pres">
      <dgm:prSet presAssocID="{890C05A6-F309-4E77-948E-ABF1F8D1E96A}" presName="vert1" presStyleCnt="0"/>
      <dgm:spPr/>
    </dgm:pt>
    <dgm:pt modelId="{7851089C-B009-7C44-98BB-7D762E72D081}" type="pres">
      <dgm:prSet presAssocID="{7E8E3228-0807-4224-BF61-D3D02E497DA3}" presName="thickLine" presStyleLbl="alignNode1" presStyleIdx="1" presStyleCnt="2"/>
      <dgm:spPr/>
    </dgm:pt>
    <dgm:pt modelId="{EA31DEDE-815C-F044-A999-02EBD80E4F82}" type="pres">
      <dgm:prSet presAssocID="{7E8E3228-0807-4224-BF61-D3D02E497DA3}" presName="horz1" presStyleCnt="0"/>
      <dgm:spPr/>
    </dgm:pt>
    <dgm:pt modelId="{0C0C4F19-2AE5-384E-9D64-92106E8E667F}" type="pres">
      <dgm:prSet presAssocID="{7E8E3228-0807-4224-BF61-D3D02E497DA3}" presName="tx1" presStyleLbl="revTx" presStyleIdx="1" presStyleCnt="2" custScaleY="146491"/>
      <dgm:spPr/>
    </dgm:pt>
    <dgm:pt modelId="{22C07673-FC2D-9A40-A8FD-42FBD5C5B21C}" type="pres">
      <dgm:prSet presAssocID="{7E8E3228-0807-4224-BF61-D3D02E497DA3}" presName="vert1" presStyleCnt="0"/>
      <dgm:spPr/>
    </dgm:pt>
  </dgm:ptLst>
  <dgm:cxnLst>
    <dgm:cxn modelId="{331ED002-89C0-A44B-9B4E-319DEA1C2449}" type="presOf" srcId="{890C05A6-F309-4E77-948E-ABF1F8D1E96A}" destId="{9091BC96-84A0-3048-B046-583774206A06}" srcOrd="0" destOrd="0" presId="urn:microsoft.com/office/officeart/2008/layout/LinedList"/>
    <dgm:cxn modelId="{9F6D5A07-2EA0-8548-B39E-5E6CCD38C1F5}" type="presOf" srcId="{4489E1C8-0D98-4227-8C5B-B0FA5312E243}" destId="{CB5705BB-0503-3546-A462-4AFB0BB9EAE0}" srcOrd="0" destOrd="0" presId="urn:microsoft.com/office/officeart/2008/layout/LinedList"/>
    <dgm:cxn modelId="{369C2C1D-2FDA-4F1F-BDCC-6534CA225A15}" srcId="{4489E1C8-0D98-4227-8C5B-B0FA5312E243}" destId="{7E8E3228-0807-4224-BF61-D3D02E497DA3}" srcOrd="1" destOrd="0" parTransId="{F539CB8F-AA4D-4B55-8A16-70F0655B75C5}" sibTransId="{8EC0B6B6-BD15-4E7E-80D1-40CC168BC4C7}"/>
    <dgm:cxn modelId="{FE75EE6A-360F-5E4C-AA50-04119D3C96D0}" type="presOf" srcId="{7E8E3228-0807-4224-BF61-D3D02E497DA3}" destId="{0C0C4F19-2AE5-384E-9D64-92106E8E667F}" srcOrd="0" destOrd="0" presId="urn:microsoft.com/office/officeart/2008/layout/LinedList"/>
    <dgm:cxn modelId="{4D886E9E-2497-4AD1-BD95-966B27BA4F99}" srcId="{4489E1C8-0D98-4227-8C5B-B0FA5312E243}" destId="{890C05A6-F309-4E77-948E-ABF1F8D1E96A}" srcOrd="0" destOrd="0" parTransId="{C14EA0A6-B1EA-440B-A366-41690171E6BC}" sibTransId="{117DBCE1-A869-45BA-9639-2210325E8733}"/>
    <dgm:cxn modelId="{0A9AF297-51D5-9549-B32B-42D3F1F935F0}" type="presParOf" srcId="{CB5705BB-0503-3546-A462-4AFB0BB9EAE0}" destId="{73BDF3B9-ED8C-3840-A3AC-754CD9F6E923}" srcOrd="0" destOrd="0" presId="urn:microsoft.com/office/officeart/2008/layout/LinedList"/>
    <dgm:cxn modelId="{69C33C71-05E9-8744-9D67-3750DDD43C99}" type="presParOf" srcId="{CB5705BB-0503-3546-A462-4AFB0BB9EAE0}" destId="{43CC93AE-2AD4-AE4F-AB8A-A50B7ACE9955}" srcOrd="1" destOrd="0" presId="urn:microsoft.com/office/officeart/2008/layout/LinedList"/>
    <dgm:cxn modelId="{63CC04BF-F7EF-9743-B3D2-5AD76FB52CA5}" type="presParOf" srcId="{43CC93AE-2AD4-AE4F-AB8A-A50B7ACE9955}" destId="{9091BC96-84A0-3048-B046-583774206A06}" srcOrd="0" destOrd="0" presId="urn:microsoft.com/office/officeart/2008/layout/LinedList"/>
    <dgm:cxn modelId="{35626174-93EB-FF42-A1A6-C1F58F18A8B6}" type="presParOf" srcId="{43CC93AE-2AD4-AE4F-AB8A-A50B7ACE9955}" destId="{0160A228-F780-3145-97DA-E6C694C72693}" srcOrd="1" destOrd="0" presId="urn:microsoft.com/office/officeart/2008/layout/LinedList"/>
    <dgm:cxn modelId="{351546D7-7630-284F-9B72-EE4641EBFC9B}" type="presParOf" srcId="{CB5705BB-0503-3546-A462-4AFB0BB9EAE0}" destId="{7851089C-B009-7C44-98BB-7D762E72D081}" srcOrd="2" destOrd="0" presId="urn:microsoft.com/office/officeart/2008/layout/LinedList"/>
    <dgm:cxn modelId="{162F4663-B5B9-FB40-87F0-65D1C5EADD2C}" type="presParOf" srcId="{CB5705BB-0503-3546-A462-4AFB0BB9EAE0}" destId="{EA31DEDE-815C-F044-A999-02EBD80E4F82}" srcOrd="3" destOrd="0" presId="urn:microsoft.com/office/officeart/2008/layout/LinedList"/>
    <dgm:cxn modelId="{DCA91239-DAEB-1F45-9BAC-03CD57217404}" type="presParOf" srcId="{EA31DEDE-815C-F044-A999-02EBD80E4F82}" destId="{0C0C4F19-2AE5-384E-9D64-92106E8E667F}" srcOrd="0" destOrd="0" presId="urn:microsoft.com/office/officeart/2008/layout/LinedList"/>
    <dgm:cxn modelId="{A4ABFF84-45EA-B943-9B71-E7D39CB30D97}" type="presParOf" srcId="{EA31DEDE-815C-F044-A999-02EBD80E4F82}" destId="{22C07673-FC2D-9A40-A8FD-42FBD5C5B21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144DC-7C4A-1C46-ABC1-64FF99D88FA5}">
      <dsp:nvSpPr>
        <dsp:cNvPr id="0" name=""/>
        <dsp:cNvSpPr/>
      </dsp:nvSpPr>
      <dsp:spPr>
        <a:xfrm>
          <a:off x="0" y="0"/>
          <a:ext cx="5769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5BDBC0-C242-5942-A2A6-C726C4028933}">
      <dsp:nvSpPr>
        <dsp:cNvPr id="0" name=""/>
        <dsp:cNvSpPr/>
      </dsp:nvSpPr>
      <dsp:spPr>
        <a:xfrm>
          <a:off x="0" y="0"/>
          <a:ext cx="5769224" cy="1181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Dimensions of Policy Planning</a:t>
          </a:r>
        </a:p>
      </dsp:txBody>
      <dsp:txXfrm>
        <a:off x="0" y="0"/>
        <a:ext cx="5769224" cy="1181099"/>
      </dsp:txXfrm>
    </dsp:sp>
    <dsp:sp modelId="{32CBFC54-FB45-C441-9334-1DE77E9843F9}">
      <dsp:nvSpPr>
        <dsp:cNvPr id="0" name=""/>
        <dsp:cNvSpPr/>
      </dsp:nvSpPr>
      <dsp:spPr>
        <a:xfrm>
          <a:off x="0" y="1181100"/>
          <a:ext cx="5769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12BEC2-D56D-B048-9E3E-DCE6CF0991E0}">
      <dsp:nvSpPr>
        <dsp:cNvPr id="0" name=""/>
        <dsp:cNvSpPr/>
      </dsp:nvSpPr>
      <dsp:spPr>
        <a:xfrm>
          <a:off x="0" y="1181099"/>
          <a:ext cx="5769224" cy="1181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Multidimensional Case Study</a:t>
          </a:r>
        </a:p>
      </dsp:txBody>
      <dsp:txXfrm>
        <a:off x="0" y="1181099"/>
        <a:ext cx="5769224" cy="1181099"/>
      </dsp:txXfrm>
    </dsp:sp>
    <dsp:sp modelId="{1B2CC39B-DA3B-EB48-B749-20FF19BA903F}">
      <dsp:nvSpPr>
        <dsp:cNvPr id="0" name=""/>
        <dsp:cNvSpPr/>
      </dsp:nvSpPr>
      <dsp:spPr>
        <a:xfrm>
          <a:off x="0" y="2362200"/>
          <a:ext cx="5769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66B189-166A-1749-A102-E6E053A0AEA5}">
      <dsp:nvSpPr>
        <dsp:cNvPr id="0" name=""/>
        <dsp:cNvSpPr/>
      </dsp:nvSpPr>
      <dsp:spPr>
        <a:xfrm>
          <a:off x="0" y="2362199"/>
          <a:ext cx="5769224" cy="1181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Hybrid Practitioner Agency</a:t>
          </a:r>
        </a:p>
      </dsp:txBody>
      <dsp:txXfrm>
        <a:off x="0" y="2362199"/>
        <a:ext cx="5769224" cy="1181099"/>
      </dsp:txXfrm>
    </dsp:sp>
    <dsp:sp modelId="{47050EA2-534B-1245-99D3-B5FF2397E266}">
      <dsp:nvSpPr>
        <dsp:cNvPr id="0" name=""/>
        <dsp:cNvSpPr/>
      </dsp:nvSpPr>
      <dsp:spPr>
        <a:xfrm>
          <a:off x="0" y="3543299"/>
          <a:ext cx="5769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8D432A-4934-694A-82B0-3DE1CC3B7F6D}">
      <dsp:nvSpPr>
        <dsp:cNvPr id="0" name=""/>
        <dsp:cNvSpPr/>
      </dsp:nvSpPr>
      <dsp:spPr>
        <a:xfrm>
          <a:off x="0" y="3543299"/>
          <a:ext cx="5769224" cy="1181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Hybrid Spaces and Practices</a:t>
          </a:r>
        </a:p>
      </dsp:txBody>
      <dsp:txXfrm>
        <a:off x="0" y="3543299"/>
        <a:ext cx="5769224" cy="1181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BBE84-76DB-7A4E-8295-32C8E785E025}">
      <dsp:nvSpPr>
        <dsp:cNvPr id="0" name=""/>
        <dsp:cNvSpPr/>
      </dsp:nvSpPr>
      <dsp:spPr>
        <a:xfrm>
          <a:off x="1480413" y="68808"/>
          <a:ext cx="3302812" cy="330281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Public Discourses</a:t>
          </a:r>
        </a:p>
      </dsp:txBody>
      <dsp:txXfrm>
        <a:off x="1920788" y="646800"/>
        <a:ext cx="2422062" cy="1486265"/>
      </dsp:txXfrm>
    </dsp:sp>
    <dsp:sp modelId="{4BE810D4-743C-0E47-84D7-1DE05321AD1A}">
      <dsp:nvSpPr>
        <dsp:cNvPr id="0" name=""/>
        <dsp:cNvSpPr/>
      </dsp:nvSpPr>
      <dsp:spPr>
        <a:xfrm>
          <a:off x="2672178" y="2133066"/>
          <a:ext cx="3302812" cy="3302812"/>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Performative Action</a:t>
          </a:r>
        </a:p>
      </dsp:txBody>
      <dsp:txXfrm>
        <a:off x="3682288" y="2986293"/>
        <a:ext cx="1981687" cy="1816547"/>
      </dsp:txXfrm>
    </dsp:sp>
    <dsp:sp modelId="{334B137C-F8E6-C84D-9671-02225A066F6D}">
      <dsp:nvSpPr>
        <dsp:cNvPr id="0" name=""/>
        <dsp:cNvSpPr/>
      </dsp:nvSpPr>
      <dsp:spPr>
        <a:xfrm>
          <a:off x="288648" y="2133066"/>
          <a:ext cx="3302812" cy="3302812"/>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Public Texts</a:t>
          </a:r>
        </a:p>
      </dsp:txBody>
      <dsp:txXfrm>
        <a:off x="599663" y="2986293"/>
        <a:ext cx="1981687" cy="1816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965CA-149F-1F4A-A8E3-DFB47DD66D77}">
      <dsp:nvSpPr>
        <dsp:cNvPr id="0" name=""/>
        <dsp:cNvSpPr/>
      </dsp:nvSpPr>
      <dsp:spPr>
        <a:xfrm>
          <a:off x="4690881" y="0"/>
          <a:ext cx="3230211" cy="4755010"/>
        </a:xfrm>
        <a:prstGeom prst="roundRect">
          <a:avLst>
            <a:gd name="adj" fmla="val 10000"/>
          </a:avLst>
        </a:prstGeom>
        <a:solidFill>
          <a:schemeClr val="accent4"/>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Horizontal: Institutional Agency</a:t>
          </a:r>
        </a:p>
      </dsp:txBody>
      <dsp:txXfrm>
        <a:off x="4690881" y="0"/>
        <a:ext cx="3230211" cy="1426503"/>
      </dsp:txXfrm>
    </dsp:sp>
    <dsp:sp modelId="{C281B495-A772-594D-8117-AB86DF812EA5}">
      <dsp:nvSpPr>
        <dsp:cNvPr id="0" name=""/>
        <dsp:cNvSpPr/>
      </dsp:nvSpPr>
      <dsp:spPr>
        <a:xfrm>
          <a:off x="206907" y="0"/>
          <a:ext cx="3230211" cy="4755010"/>
        </a:xfrm>
        <a:prstGeom prst="roundRect">
          <a:avLst>
            <a:gd name="adj" fmla="val 10000"/>
          </a:avLst>
        </a:prstGeom>
        <a:solidFill>
          <a:schemeClr val="accent4"/>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Vertical:</a:t>
          </a:r>
          <a:r>
            <a:rPr lang="en-US" sz="2700" kern="1200" baseline="0" dirty="0"/>
            <a:t> MEXT Policy “Guidance”</a:t>
          </a:r>
          <a:endParaRPr lang="en-US" sz="2700" kern="1200" dirty="0"/>
        </a:p>
      </dsp:txBody>
      <dsp:txXfrm>
        <a:off x="206907" y="0"/>
        <a:ext cx="3230211" cy="1426503"/>
      </dsp:txXfrm>
    </dsp:sp>
    <dsp:sp modelId="{F094EEFF-9E50-E948-AA36-77EF48E6039F}">
      <dsp:nvSpPr>
        <dsp:cNvPr id="0" name=""/>
        <dsp:cNvSpPr/>
      </dsp:nvSpPr>
      <dsp:spPr>
        <a:xfrm>
          <a:off x="833788" y="1428453"/>
          <a:ext cx="6268812" cy="3134406"/>
        </a:xfrm>
        <a:prstGeom prst="roundRect">
          <a:avLst>
            <a:gd name="adj" fmla="val 10000"/>
          </a:avLst>
        </a:prstGeom>
        <a:solidFill>
          <a:schemeClr val="accent4"/>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solidFill>
                <a:schemeClr val="tx1"/>
              </a:solidFill>
            </a:rPr>
            <a:t>Transversal: OECD</a:t>
          </a:r>
        </a:p>
      </dsp:txBody>
      <dsp:txXfrm>
        <a:off x="925592" y="1520257"/>
        <a:ext cx="6085204" cy="2950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DF3B9-ED8C-3840-A3AC-754CD9F6E923}">
      <dsp:nvSpPr>
        <dsp:cNvPr id="0" name=""/>
        <dsp:cNvSpPr/>
      </dsp:nvSpPr>
      <dsp:spPr>
        <a:xfrm>
          <a:off x="0" y="1851"/>
          <a:ext cx="63019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91BC96-84A0-3048-B046-583774206A06}">
      <dsp:nvSpPr>
        <dsp:cNvPr id="0" name=""/>
        <dsp:cNvSpPr/>
      </dsp:nvSpPr>
      <dsp:spPr>
        <a:xfrm>
          <a:off x="0" y="1851"/>
          <a:ext cx="6295803" cy="3347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latin typeface="Times New Roman" panose="02020603050405020304" pitchFamily="18" charset="0"/>
              <a:cs typeface="Times New Roman" panose="02020603050405020304" pitchFamily="18" charset="0"/>
            </a:rPr>
            <a:t>Evolving political contest around institutional educational change between two basic management styles: </a:t>
          </a:r>
        </a:p>
        <a:p>
          <a:pPr marL="0" lvl="0" indent="0" algn="l" defTabSz="1244600">
            <a:lnSpc>
              <a:spcPct val="90000"/>
            </a:lnSpc>
            <a:spcBef>
              <a:spcPct val="0"/>
            </a:spcBef>
            <a:spcAft>
              <a:spcPct val="35000"/>
            </a:spcAft>
            <a:buNone/>
          </a:pPr>
          <a:r>
            <a:rPr lang="en-GB" sz="2800" kern="1200" dirty="0">
              <a:latin typeface="Times New Roman" panose="02020603050405020304" pitchFamily="18" charset="0"/>
              <a:cs typeface="Times New Roman" panose="02020603050405020304" pitchFamily="18" charset="0"/>
            </a:rPr>
            <a:t>1) </a:t>
          </a:r>
          <a:r>
            <a:rPr lang="en-GB" sz="2800" i="1" kern="1200" dirty="0" err="1">
              <a:latin typeface="Times New Roman" panose="02020603050405020304" pitchFamily="18" charset="0"/>
              <a:cs typeface="Times New Roman" panose="02020603050405020304" pitchFamily="18" charset="0"/>
            </a:rPr>
            <a:t>Kyōjukai-shihai</a:t>
          </a:r>
          <a:r>
            <a:rPr lang="en-GB" sz="2800" kern="1200" dirty="0">
              <a:latin typeface="Times New Roman" panose="02020603050405020304" pitchFamily="18" charset="0"/>
              <a:cs typeface="Times New Roman" panose="02020603050405020304" pitchFamily="18" charset="0"/>
            </a:rPr>
            <a:t> which means control by professors’ council.</a:t>
          </a:r>
        </a:p>
        <a:p>
          <a:pPr marL="0" lvl="0" indent="0" algn="l" defTabSz="1244600">
            <a:lnSpc>
              <a:spcPct val="90000"/>
            </a:lnSpc>
            <a:spcBef>
              <a:spcPct val="0"/>
            </a:spcBef>
            <a:spcAft>
              <a:spcPct val="35000"/>
            </a:spcAft>
            <a:buNone/>
          </a:pPr>
          <a:r>
            <a:rPr lang="en-GB" sz="2800" kern="1200" dirty="0">
              <a:latin typeface="Times New Roman" panose="02020603050405020304" pitchFamily="18" charset="0"/>
              <a:cs typeface="Times New Roman" panose="02020603050405020304" pitchFamily="18" charset="0"/>
            </a:rPr>
            <a:t> 2) </a:t>
          </a:r>
          <a:r>
            <a:rPr lang="en-GB" sz="2800" i="1" kern="1200" dirty="0" err="1">
              <a:latin typeface="Times New Roman" panose="02020603050405020304" pitchFamily="18" charset="0"/>
              <a:cs typeface="Times New Roman" panose="02020603050405020304" pitchFamily="18" charset="0"/>
            </a:rPr>
            <a:t>Gakuchō-shihai</a:t>
          </a:r>
          <a:r>
            <a:rPr lang="en-GB" sz="2800" kern="1200" dirty="0">
              <a:latin typeface="Times New Roman" panose="02020603050405020304" pitchFamily="18" charset="0"/>
              <a:cs typeface="Times New Roman" panose="02020603050405020304" pitchFamily="18" charset="0"/>
            </a:rPr>
            <a:t>- which means control by the president of a Japanese higher education institution. </a:t>
          </a:r>
          <a:endParaRPr lang="en-US" sz="2800" kern="1200" dirty="0">
            <a:latin typeface="Times New Roman" panose="02020603050405020304" pitchFamily="18" charset="0"/>
            <a:cs typeface="Times New Roman" panose="02020603050405020304" pitchFamily="18" charset="0"/>
          </a:endParaRPr>
        </a:p>
      </dsp:txBody>
      <dsp:txXfrm>
        <a:off x="0" y="1851"/>
        <a:ext cx="6295803" cy="3347195"/>
      </dsp:txXfrm>
    </dsp:sp>
    <dsp:sp modelId="{7851089C-B009-7C44-98BB-7D762E72D081}">
      <dsp:nvSpPr>
        <dsp:cNvPr id="0" name=""/>
        <dsp:cNvSpPr/>
      </dsp:nvSpPr>
      <dsp:spPr>
        <a:xfrm>
          <a:off x="0" y="3349046"/>
          <a:ext cx="6301958"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C4F19-2AE5-384E-9D64-92106E8E667F}">
      <dsp:nvSpPr>
        <dsp:cNvPr id="0" name=""/>
        <dsp:cNvSpPr/>
      </dsp:nvSpPr>
      <dsp:spPr>
        <a:xfrm>
          <a:off x="0" y="3349046"/>
          <a:ext cx="6295803" cy="2886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100000"/>
            </a:lnSpc>
            <a:spcBef>
              <a:spcPct val="0"/>
            </a:spcBef>
            <a:spcAft>
              <a:spcPct val="35000"/>
            </a:spcAft>
            <a:buNone/>
          </a:pPr>
          <a:r>
            <a:rPr lang="en-GB" sz="2800" i="1" kern="1200" dirty="0" err="1">
              <a:latin typeface="Times New Roman" panose="02020603050405020304" pitchFamily="18" charset="0"/>
              <a:cs typeface="Times New Roman" panose="02020603050405020304" pitchFamily="18" charset="0"/>
            </a:rPr>
            <a:t>Hatakenaka</a:t>
          </a:r>
          <a:r>
            <a:rPr lang="en-GB" sz="2800" kern="1200" dirty="0">
              <a:latin typeface="Times New Roman" panose="02020603050405020304" pitchFamily="18" charset="0"/>
              <a:cs typeface="Times New Roman" panose="02020603050405020304" pitchFamily="18" charset="0"/>
            </a:rPr>
            <a:t> (2004) identifies a primary cause for this institutional </a:t>
          </a:r>
          <a:r>
            <a:rPr lang="en-GB" sz="2800" kern="1200" dirty="0" err="1">
              <a:latin typeface="Times New Roman" panose="02020603050405020304" pitchFamily="18" charset="0"/>
              <a:cs typeface="Times New Roman" panose="02020603050405020304" pitchFamily="18" charset="0"/>
            </a:rPr>
            <a:t>siloi</a:t>
          </a:r>
          <a:r>
            <a:rPr lang="en-US" sz="2800" kern="1200" dirty="0" err="1">
              <a:latin typeface="Times New Roman" panose="02020603050405020304" pitchFamily="18" charset="0"/>
              <a:cs typeface="Times New Roman" panose="02020603050405020304" pitchFamily="18" charset="0"/>
            </a:rPr>
            <a:t>sation</a:t>
          </a:r>
          <a:r>
            <a:rPr lang="en-GB" sz="2800" kern="1200" dirty="0">
              <a:latin typeface="Times New Roman" panose="02020603050405020304" pitchFamily="18" charset="0"/>
              <a:cs typeface="Times New Roman" panose="02020603050405020304" pitchFamily="18" charset="0"/>
            </a:rPr>
            <a:t> as a lack of hybrids: professionals who substantively demonstrate and practice a genuine understanding of policy, administration, teaching, and research agendas. </a:t>
          </a:r>
          <a:endParaRPr lang="en-US" sz="2800" kern="1200" dirty="0">
            <a:latin typeface="Times New Roman" panose="02020603050405020304" pitchFamily="18" charset="0"/>
            <a:cs typeface="Times New Roman" panose="02020603050405020304" pitchFamily="18" charset="0"/>
          </a:endParaRPr>
        </a:p>
      </dsp:txBody>
      <dsp:txXfrm>
        <a:off x="0" y="3349046"/>
        <a:ext cx="6295803" cy="288671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C3A3CB-B097-79D4-BF18-E7E14D6F5E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a:extLst>
              <a:ext uri="{FF2B5EF4-FFF2-40B4-BE49-F238E27FC236}">
                <a16:creationId xmlns:a16="http://schemas.microsoft.com/office/drawing/2014/main" id="{93542F37-BD36-87E0-84EC-164C7DA9E4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22F112-6DA9-EC41-847F-35E1AA6C6DB9}" type="datetimeFigureOut">
              <a:rPr lang="en-JP" smtClean="0"/>
              <a:t>2023/02/11</a:t>
            </a:fld>
            <a:endParaRPr lang="en-JP"/>
          </a:p>
        </p:txBody>
      </p:sp>
      <p:sp>
        <p:nvSpPr>
          <p:cNvPr id="4" name="Footer Placeholder 3">
            <a:extLst>
              <a:ext uri="{FF2B5EF4-FFF2-40B4-BE49-F238E27FC236}">
                <a16:creationId xmlns:a16="http://schemas.microsoft.com/office/drawing/2014/main" id="{63222FF6-29C1-C00D-880E-2388306FC94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5" name="Slide Number Placeholder 4">
            <a:extLst>
              <a:ext uri="{FF2B5EF4-FFF2-40B4-BE49-F238E27FC236}">
                <a16:creationId xmlns:a16="http://schemas.microsoft.com/office/drawing/2014/main" id="{4C54151F-76C3-549A-356F-8DAB87D89A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4F9C00-D371-0047-B1CF-48829EEFC24F}" type="slidenum">
              <a:rPr lang="en-JP" smtClean="0"/>
              <a:t>‹#›</a:t>
            </a:fld>
            <a:endParaRPr lang="en-JP"/>
          </a:p>
        </p:txBody>
      </p:sp>
    </p:spTree>
    <p:extLst>
      <p:ext uri="{BB962C8B-B14F-4D97-AF65-F5344CB8AC3E}">
        <p14:creationId xmlns:p14="http://schemas.microsoft.com/office/powerpoint/2010/main" val="765136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D3E407-AB3A-4243-8028-D000F5E33B06}" type="datetimeFigureOut">
              <a:rPr lang="en-JP" smtClean="0"/>
              <a:t>2023/02/11</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A04B7-9DF2-294E-BD2B-93C7DFF1CEBB}" type="slidenum">
              <a:rPr lang="en-JP" smtClean="0"/>
              <a:t>‹#›</a:t>
            </a:fld>
            <a:endParaRPr lang="en-JP"/>
          </a:p>
        </p:txBody>
      </p:sp>
    </p:spTree>
    <p:extLst>
      <p:ext uri="{BB962C8B-B14F-4D97-AF65-F5344CB8AC3E}">
        <p14:creationId xmlns:p14="http://schemas.microsoft.com/office/powerpoint/2010/main" val="21691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A9A04B7-9DF2-294E-BD2B-93C7DFF1CEBB}" type="slidenum">
              <a:rPr lang="en-JP" smtClean="0"/>
              <a:t>1</a:t>
            </a:fld>
            <a:endParaRPr lang="en-JP"/>
          </a:p>
        </p:txBody>
      </p:sp>
    </p:spTree>
    <p:extLst>
      <p:ext uri="{BB962C8B-B14F-4D97-AF65-F5344CB8AC3E}">
        <p14:creationId xmlns:p14="http://schemas.microsoft.com/office/powerpoint/2010/main" val="474630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A9A04B7-9DF2-294E-BD2B-93C7DFF1CEBB}" type="slidenum">
              <a:rPr lang="en-JP" smtClean="0"/>
              <a:t>14</a:t>
            </a:fld>
            <a:endParaRPr lang="en-JP"/>
          </a:p>
        </p:txBody>
      </p:sp>
    </p:spTree>
    <p:extLst>
      <p:ext uri="{BB962C8B-B14F-4D97-AF65-F5344CB8AC3E}">
        <p14:creationId xmlns:p14="http://schemas.microsoft.com/office/powerpoint/2010/main" val="423635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A9A04B7-9DF2-294E-BD2B-93C7DFF1CEBB}" type="slidenum">
              <a:rPr lang="en-JP" smtClean="0"/>
              <a:t>2</a:t>
            </a:fld>
            <a:endParaRPr lang="en-JP"/>
          </a:p>
        </p:txBody>
      </p:sp>
    </p:spTree>
    <p:extLst>
      <p:ext uri="{BB962C8B-B14F-4D97-AF65-F5344CB8AC3E}">
        <p14:creationId xmlns:p14="http://schemas.microsoft.com/office/powerpoint/2010/main" val="371581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A9A04B7-9DF2-294E-BD2B-93C7DFF1CEBB}" type="slidenum">
              <a:rPr lang="en-JP" smtClean="0"/>
              <a:t>3</a:t>
            </a:fld>
            <a:endParaRPr lang="en-JP"/>
          </a:p>
        </p:txBody>
      </p:sp>
    </p:spTree>
    <p:extLst>
      <p:ext uri="{BB962C8B-B14F-4D97-AF65-F5344CB8AC3E}">
        <p14:creationId xmlns:p14="http://schemas.microsoft.com/office/powerpoint/2010/main" val="294142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A9A04B7-9DF2-294E-BD2B-93C7DFF1CEBB}" type="slidenum">
              <a:rPr lang="en-JP" smtClean="0"/>
              <a:t>6</a:t>
            </a:fld>
            <a:endParaRPr lang="en-JP"/>
          </a:p>
        </p:txBody>
      </p:sp>
    </p:spTree>
    <p:extLst>
      <p:ext uri="{BB962C8B-B14F-4D97-AF65-F5344CB8AC3E}">
        <p14:creationId xmlns:p14="http://schemas.microsoft.com/office/powerpoint/2010/main" val="551938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1A9A04B7-9DF2-294E-BD2B-93C7DFF1CEBB}" type="slidenum">
              <a:rPr lang="en-JP" smtClean="0"/>
              <a:t>9</a:t>
            </a:fld>
            <a:endParaRPr lang="en-JP"/>
          </a:p>
        </p:txBody>
      </p:sp>
    </p:spTree>
    <p:extLst>
      <p:ext uri="{BB962C8B-B14F-4D97-AF65-F5344CB8AC3E}">
        <p14:creationId xmlns:p14="http://schemas.microsoft.com/office/powerpoint/2010/main" val="538003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1A9A04B7-9DF2-294E-BD2B-93C7DFF1CEBB}" type="slidenum">
              <a:rPr lang="en-JP" smtClean="0"/>
              <a:t>10</a:t>
            </a:fld>
            <a:endParaRPr lang="en-JP"/>
          </a:p>
        </p:txBody>
      </p:sp>
    </p:spTree>
    <p:extLst>
      <p:ext uri="{BB962C8B-B14F-4D97-AF65-F5344CB8AC3E}">
        <p14:creationId xmlns:p14="http://schemas.microsoft.com/office/powerpoint/2010/main" val="2537056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1A9A04B7-9DF2-294E-BD2B-93C7DFF1CEBB}" type="slidenum">
              <a:rPr lang="en-JP" smtClean="0"/>
              <a:t>11</a:t>
            </a:fld>
            <a:endParaRPr lang="en-JP"/>
          </a:p>
        </p:txBody>
      </p:sp>
    </p:spTree>
    <p:extLst>
      <p:ext uri="{BB962C8B-B14F-4D97-AF65-F5344CB8AC3E}">
        <p14:creationId xmlns:p14="http://schemas.microsoft.com/office/powerpoint/2010/main" val="349482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1A9A04B7-9DF2-294E-BD2B-93C7DFF1CEBB}" type="slidenum">
              <a:rPr lang="en-JP" smtClean="0"/>
              <a:t>12</a:t>
            </a:fld>
            <a:endParaRPr lang="en-JP"/>
          </a:p>
        </p:txBody>
      </p:sp>
    </p:spTree>
    <p:extLst>
      <p:ext uri="{BB962C8B-B14F-4D97-AF65-F5344CB8AC3E}">
        <p14:creationId xmlns:p14="http://schemas.microsoft.com/office/powerpoint/2010/main" val="404749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1A9A04B7-9DF2-294E-BD2B-93C7DFF1CEBB}" type="slidenum">
              <a:rPr lang="en-JP" smtClean="0"/>
              <a:t>13</a:t>
            </a:fld>
            <a:endParaRPr lang="en-JP"/>
          </a:p>
        </p:txBody>
      </p:sp>
    </p:spTree>
    <p:extLst>
      <p:ext uri="{BB962C8B-B14F-4D97-AF65-F5344CB8AC3E}">
        <p14:creationId xmlns:p14="http://schemas.microsoft.com/office/powerpoint/2010/main" val="251907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DE7C-9D7D-A491-7FFD-D1A2F78C95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P"/>
          </a:p>
        </p:txBody>
      </p:sp>
      <p:sp>
        <p:nvSpPr>
          <p:cNvPr id="3" name="Subtitle 2">
            <a:extLst>
              <a:ext uri="{FF2B5EF4-FFF2-40B4-BE49-F238E27FC236}">
                <a16:creationId xmlns:a16="http://schemas.microsoft.com/office/drawing/2014/main" id="{26233C3E-9839-847E-84C5-AA836B801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P"/>
          </a:p>
        </p:txBody>
      </p:sp>
      <p:sp>
        <p:nvSpPr>
          <p:cNvPr id="4" name="Date Placeholder 3">
            <a:extLst>
              <a:ext uri="{FF2B5EF4-FFF2-40B4-BE49-F238E27FC236}">
                <a16:creationId xmlns:a16="http://schemas.microsoft.com/office/drawing/2014/main" id="{54991A8F-C5E6-1123-07F4-F432B423BD50}"/>
              </a:ext>
            </a:extLst>
          </p:cNvPr>
          <p:cNvSpPr>
            <a:spLocks noGrp="1"/>
          </p:cNvSpPr>
          <p:nvPr>
            <p:ph type="dt" sz="half" idx="10"/>
          </p:nvPr>
        </p:nvSpPr>
        <p:spPr/>
        <p:txBody>
          <a:bodyPr/>
          <a:lstStyle/>
          <a:p>
            <a:fld id="{5606A327-71AC-D449-B6CB-7EB78403AE7A}" type="datetime1">
              <a:rPr lang="en-US" smtClean="0"/>
              <a:t>2/11/23</a:t>
            </a:fld>
            <a:endParaRPr lang="en-JP"/>
          </a:p>
        </p:txBody>
      </p:sp>
      <p:sp>
        <p:nvSpPr>
          <p:cNvPr id="5" name="Footer Placeholder 4">
            <a:extLst>
              <a:ext uri="{FF2B5EF4-FFF2-40B4-BE49-F238E27FC236}">
                <a16:creationId xmlns:a16="http://schemas.microsoft.com/office/drawing/2014/main" id="{B1E2010E-55DF-A485-9E80-F3F22A2E11E3}"/>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199DE603-184F-50B8-8DCB-F9314C240A39}"/>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28642441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BC442-7ACC-408C-9568-4CF786EFACE5}"/>
              </a:ext>
            </a:extLst>
          </p:cNvPr>
          <p:cNvSpPr>
            <a:spLocks noGrp="1"/>
          </p:cNvSpPr>
          <p:nvPr>
            <p:ph type="title"/>
          </p:nvPr>
        </p:nvSpPr>
        <p:spPr/>
        <p:txBody>
          <a:bodyPr/>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4748FA31-1252-29B7-3626-5006D50037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DBCBD160-C383-41DD-3EF8-6C9783CC5534}"/>
              </a:ext>
            </a:extLst>
          </p:cNvPr>
          <p:cNvSpPr>
            <a:spLocks noGrp="1"/>
          </p:cNvSpPr>
          <p:nvPr>
            <p:ph type="dt" sz="half" idx="10"/>
          </p:nvPr>
        </p:nvSpPr>
        <p:spPr/>
        <p:txBody>
          <a:bodyPr/>
          <a:lstStyle/>
          <a:p>
            <a:fld id="{07809845-5D11-9C42-9A3E-94DB5542F0C6}" type="datetime1">
              <a:rPr lang="en-US" smtClean="0"/>
              <a:t>2/11/23</a:t>
            </a:fld>
            <a:endParaRPr lang="en-JP"/>
          </a:p>
        </p:txBody>
      </p:sp>
      <p:sp>
        <p:nvSpPr>
          <p:cNvPr id="5" name="Footer Placeholder 4">
            <a:extLst>
              <a:ext uri="{FF2B5EF4-FFF2-40B4-BE49-F238E27FC236}">
                <a16:creationId xmlns:a16="http://schemas.microsoft.com/office/drawing/2014/main" id="{897C3E8C-28D7-4D90-FA45-69D3D5ED5C93}"/>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F05802E4-FBDC-E927-5409-392E14782B6F}"/>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13744771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5DD54E-5BFF-6E41-46FB-81FB9E67DD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1CFE9A9F-DE6C-4641-AA58-625B764BFA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F99C039C-7ECB-0BA2-5A28-153A39645D68}"/>
              </a:ext>
            </a:extLst>
          </p:cNvPr>
          <p:cNvSpPr>
            <a:spLocks noGrp="1"/>
          </p:cNvSpPr>
          <p:nvPr>
            <p:ph type="dt" sz="half" idx="10"/>
          </p:nvPr>
        </p:nvSpPr>
        <p:spPr/>
        <p:txBody>
          <a:bodyPr/>
          <a:lstStyle/>
          <a:p>
            <a:fld id="{0B66ABF3-59CE-5748-BCAC-5B591C483D33}" type="datetime1">
              <a:rPr lang="en-US" smtClean="0"/>
              <a:t>2/11/23</a:t>
            </a:fld>
            <a:endParaRPr lang="en-JP"/>
          </a:p>
        </p:txBody>
      </p:sp>
      <p:sp>
        <p:nvSpPr>
          <p:cNvPr id="5" name="Footer Placeholder 4">
            <a:extLst>
              <a:ext uri="{FF2B5EF4-FFF2-40B4-BE49-F238E27FC236}">
                <a16:creationId xmlns:a16="http://schemas.microsoft.com/office/drawing/2014/main" id="{46AB3CB4-3FCB-1F10-4341-3F709A76FE99}"/>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B0FB1DBA-CCDE-722A-E390-482DE8FED1F1}"/>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400572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336A-7607-E476-FBC3-7091BCF0FB65}"/>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45B47C6C-0840-2C65-60AE-01FAA66C47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809541F9-7910-81D1-C06F-9DA06F08215D}"/>
              </a:ext>
            </a:extLst>
          </p:cNvPr>
          <p:cNvSpPr>
            <a:spLocks noGrp="1"/>
          </p:cNvSpPr>
          <p:nvPr>
            <p:ph type="dt" sz="half" idx="10"/>
          </p:nvPr>
        </p:nvSpPr>
        <p:spPr/>
        <p:txBody>
          <a:bodyPr/>
          <a:lstStyle/>
          <a:p>
            <a:fld id="{82F1DE18-93D9-7849-8B24-D84D26A28EBF}" type="datetime1">
              <a:rPr lang="en-US" smtClean="0"/>
              <a:t>2/11/23</a:t>
            </a:fld>
            <a:endParaRPr lang="en-JP"/>
          </a:p>
        </p:txBody>
      </p:sp>
      <p:sp>
        <p:nvSpPr>
          <p:cNvPr id="5" name="Footer Placeholder 4">
            <a:extLst>
              <a:ext uri="{FF2B5EF4-FFF2-40B4-BE49-F238E27FC236}">
                <a16:creationId xmlns:a16="http://schemas.microsoft.com/office/drawing/2014/main" id="{BE65010F-2B75-4B87-711A-4C617981756F}"/>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9655CD89-17F1-B9BF-2F7C-B3470C19CD47}"/>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30370160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8DD57-B841-2B9B-88F7-A0BF4C234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P"/>
          </a:p>
        </p:txBody>
      </p:sp>
      <p:sp>
        <p:nvSpPr>
          <p:cNvPr id="3" name="Text Placeholder 2">
            <a:extLst>
              <a:ext uri="{FF2B5EF4-FFF2-40B4-BE49-F238E27FC236}">
                <a16:creationId xmlns:a16="http://schemas.microsoft.com/office/drawing/2014/main" id="{3333CAA0-CF1B-87B7-B274-62D465A09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BCC0A5-4C0C-638A-845C-D8E3FD279B67}"/>
              </a:ext>
            </a:extLst>
          </p:cNvPr>
          <p:cNvSpPr>
            <a:spLocks noGrp="1"/>
          </p:cNvSpPr>
          <p:nvPr>
            <p:ph type="dt" sz="half" idx="10"/>
          </p:nvPr>
        </p:nvSpPr>
        <p:spPr/>
        <p:txBody>
          <a:bodyPr/>
          <a:lstStyle/>
          <a:p>
            <a:fld id="{344C3DB1-A991-164B-B34C-EB44B2445C18}" type="datetime1">
              <a:rPr lang="en-US" smtClean="0"/>
              <a:t>2/11/23</a:t>
            </a:fld>
            <a:endParaRPr lang="en-JP"/>
          </a:p>
        </p:txBody>
      </p:sp>
      <p:sp>
        <p:nvSpPr>
          <p:cNvPr id="5" name="Footer Placeholder 4">
            <a:extLst>
              <a:ext uri="{FF2B5EF4-FFF2-40B4-BE49-F238E27FC236}">
                <a16:creationId xmlns:a16="http://schemas.microsoft.com/office/drawing/2014/main" id="{04150877-F3A0-4D0C-24A3-070B5B64D2DA}"/>
              </a:ext>
            </a:extLst>
          </p:cNvPr>
          <p:cNvSpPr>
            <a:spLocks noGrp="1"/>
          </p:cNvSpPr>
          <p:nvPr>
            <p:ph type="ftr" sz="quarter" idx="11"/>
          </p:nvPr>
        </p:nvSpPr>
        <p:spPr/>
        <p:txBody>
          <a:bodyPr/>
          <a:lstStyle/>
          <a:p>
            <a:endParaRPr lang="en-JP"/>
          </a:p>
        </p:txBody>
      </p:sp>
      <p:sp>
        <p:nvSpPr>
          <p:cNvPr id="6" name="Slide Number Placeholder 5">
            <a:extLst>
              <a:ext uri="{FF2B5EF4-FFF2-40B4-BE49-F238E27FC236}">
                <a16:creationId xmlns:a16="http://schemas.microsoft.com/office/drawing/2014/main" id="{192CB4E4-FC81-A149-3BB3-23841E781835}"/>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32977938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76C43-FBF9-5232-A70B-B390AD5775EE}"/>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D6DAC43F-7111-6166-D997-F7C1D3CC0E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Content Placeholder 3">
            <a:extLst>
              <a:ext uri="{FF2B5EF4-FFF2-40B4-BE49-F238E27FC236}">
                <a16:creationId xmlns:a16="http://schemas.microsoft.com/office/drawing/2014/main" id="{836315AD-FFA2-E60A-30F3-4A7A5CD95D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Date Placeholder 4">
            <a:extLst>
              <a:ext uri="{FF2B5EF4-FFF2-40B4-BE49-F238E27FC236}">
                <a16:creationId xmlns:a16="http://schemas.microsoft.com/office/drawing/2014/main" id="{1C09EE1A-BB28-467C-A261-0E328337763E}"/>
              </a:ext>
            </a:extLst>
          </p:cNvPr>
          <p:cNvSpPr>
            <a:spLocks noGrp="1"/>
          </p:cNvSpPr>
          <p:nvPr>
            <p:ph type="dt" sz="half" idx="10"/>
          </p:nvPr>
        </p:nvSpPr>
        <p:spPr/>
        <p:txBody>
          <a:bodyPr/>
          <a:lstStyle/>
          <a:p>
            <a:fld id="{6E0011B7-3A1F-4C47-A494-10016B3AFA3F}" type="datetime1">
              <a:rPr lang="en-US" smtClean="0"/>
              <a:t>2/11/23</a:t>
            </a:fld>
            <a:endParaRPr lang="en-JP"/>
          </a:p>
        </p:txBody>
      </p:sp>
      <p:sp>
        <p:nvSpPr>
          <p:cNvPr id="6" name="Footer Placeholder 5">
            <a:extLst>
              <a:ext uri="{FF2B5EF4-FFF2-40B4-BE49-F238E27FC236}">
                <a16:creationId xmlns:a16="http://schemas.microsoft.com/office/drawing/2014/main" id="{FD7E06B1-DC9E-1F9D-0F7E-6F25D77A5FDA}"/>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5D684A04-C18F-BA08-960B-D7FA15CE4FD3}"/>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11367124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AC24-0346-FBD7-068E-59FA97C8D5B7}"/>
              </a:ext>
            </a:extLst>
          </p:cNvPr>
          <p:cNvSpPr>
            <a:spLocks noGrp="1"/>
          </p:cNvSpPr>
          <p:nvPr>
            <p:ph type="title"/>
          </p:nvPr>
        </p:nvSpPr>
        <p:spPr>
          <a:xfrm>
            <a:off x="839788" y="365125"/>
            <a:ext cx="10515600" cy="1325563"/>
          </a:xfrm>
        </p:spPr>
        <p:txBody>
          <a:bodyPr/>
          <a:lstStyle/>
          <a:p>
            <a:r>
              <a:rPr lang="en-US"/>
              <a:t>Click to edit Master title style</a:t>
            </a:r>
            <a:endParaRPr lang="en-JP"/>
          </a:p>
        </p:txBody>
      </p:sp>
      <p:sp>
        <p:nvSpPr>
          <p:cNvPr id="3" name="Text Placeholder 2">
            <a:extLst>
              <a:ext uri="{FF2B5EF4-FFF2-40B4-BE49-F238E27FC236}">
                <a16:creationId xmlns:a16="http://schemas.microsoft.com/office/drawing/2014/main" id="{FC5417C8-1DAE-6473-3854-B860E7B7C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A94E67-0DC6-1ABB-ADC0-5D8698C8AA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Text Placeholder 4">
            <a:extLst>
              <a:ext uri="{FF2B5EF4-FFF2-40B4-BE49-F238E27FC236}">
                <a16:creationId xmlns:a16="http://schemas.microsoft.com/office/drawing/2014/main" id="{CB3DDE2E-58CF-4F57-AF7F-850E8435CC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B64B95-2DF8-9B3A-4B57-3820383D36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7" name="Date Placeholder 6">
            <a:extLst>
              <a:ext uri="{FF2B5EF4-FFF2-40B4-BE49-F238E27FC236}">
                <a16:creationId xmlns:a16="http://schemas.microsoft.com/office/drawing/2014/main" id="{B1EE32D6-417A-9546-E0D1-57FA37735DD1}"/>
              </a:ext>
            </a:extLst>
          </p:cNvPr>
          <p:cNvSpPr>
            <a:spLocks noGrp="1"/>
          </p:cNvSpPr>
          <p:nvPr>
            <p:ph type="dt" sz="half" idx="10"/>
          </p:nvPr>
        </p:nvSpPr>
        <p:spPr/>
        <p:txBody>
          <a:bodyPr/>
          <a:lstStyle/>
          <a:p>
            <a:fld id="{9008BDFD-5E91-474D-BC5D-1B834EC8DA82}" type="datetime1">
              <a:rPr lang="en-US" smtClean="0"/>
              <a:t>2/11/23</a:t>
            </a:fld>
            <a:endParaRPr lang="en-JP"/>
          </a:p>
        </p:txBody>
      </p:sp>
      <p:sp>
        <p:nvSpPr>
          <p:cNvPr id="8" name="Footer Placeholder 7">
            <a:extLst>
              <a:ext uri="{FF2B5EF4-FFF2-40B4-BE49-F238E27FC236}">
                <a16:creationId xmlns:a16="http://schemas.microsoft.com/office/drawing/2014/main" id="{8306E76A-3568-AF96-4797-FFE3C6219D19}"/>
              </a:ext>
            </a:extLst>
          </p:cNvPr>
          <p:cNvSpPr>
            <a:spLocks noGrp="1"/>
          </p:cNvSpPr>
          <p:nvPr>
            <p:ph type="ftr" sz="quarter" idx="11"/>
          </p:nvPr>
        </p:nvSpPr>
        <p:spPr/>
        <p:txBody>
          <a:bodyPr/>
          <a:lstStyle/>
          <a:p>
            <a:endParaRPr lang="en-JP"/>
          </a:p>
        </p:txBody>
      </p:sp>
      <p:sp>
        <p:nvSpPr>
          <p:cNvPr id="9" name="Slide Number Placeholder 8">
            <a:extLst>
              <a:ext uri="{FF2B5EF4-FFF2-40B4-BE49-F238E27FC236}">
                <a16:creationId xmlns:a16="http://schemas.microsoft.com/office/drawing/2014/main" id="{47DF15A5-5461-64E5-679B-5E86D4EA9E0F}"/>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2547815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5E3E-A22B-3839-46F6-30AC3E7F675F}"/>
              </a:ext>
            </a:extLst>
          </p:cNvPr>
          <p:cNvSpPr>
            <a:spLocks noGrp="1"/>
          </p:cNvSpPr>
          <p:nvPr>
            <p:ph type="title"/>
          </p:nvPr>
        </p:nvSpPr>
        <p:spPr/>
        <p:txBody>
          <a:bodyPr/>
          <a:lstStyle/>
          <a:p>
            <a:r>
              <a:rPr lang="en-US"/>
              <a:t>Click to edit Master title style</a:t>
            </a:r>
            <a:endParaRPr lang="en-JP"/>
          </a:p>
        </p:txBody>
      </p:sp>
      <p:sp>
        <p:nvSpPr>
          <p:cNvPr id="3" name="Date Placeholder 2">
            <a:extLst>
              <a:ext uri="{FF2B5EF4-FFF2-40B4-BE49-F238E27FC236}">
                <a16:creationId xmlns:a16="http://schemas.microsoft.com/office/drawing/2014/main" id="{55D2A34F-4E74-DD78-93F5-86F9E8612FF6}"/>
              </a:ext>
            </a:extLst>
          </p:cNvPr>
          <p:cNvSpPr>
            <a:spLocks noGrp="1"/>
          </p:cNvSpPr>
          <p:nvPr>
            <p:ph type="dt" sz="half" idx="10"/>
          </p:nvPr>
        </p:nvSpPr>
        <p:spPr/>
        <p:txBody>
          <a:bodyPr/>
          <a:lstStyle/>
          <a:p>
            <a:fld id="{79F29043-0A45-214E-A930-E03CBEDE188E}" type="datetime1">
              <a:rPr lang="en-US" smtClean="0"/>
              <a:t>2/11/23</a:t>
            </a:fld>
            <a:endParaRPr lang="en-JP"/>
          </a:p>
        </p:txBody>
      </p:sp>
      <p:sp>
        <p:nvSpPr>
          <p:cNvPr id="4" name="Footer Placeholder 3">
            <a:extLst>
              <a:ext uri="{FF2B5EF4-FFF2-40B4-BE49-F238E27FC236}">
                <a16:creationId xmlns:a16="http://schemas.microsoft.com/office/drawing/2014/main" id="{A56FDC8C-5C58-5412-BC2B-5FEA7BA77120}"/>
              </a:ext>
            </a:extLst>
          </p:cNvPr>
          <p:cNvSpPr>
            <a:spLocks noGrp="1"/>
          </p:cNvSpPr>
          <p:nvPr>
            <p:ph type="ftr" sz="quarter" idx="11"/>
          </p:nvPr>
        </p:nvSpPr>
        <p:spPr/>
        <p:txBody>
          <a:bodyPr/>
          <a:lstStyle/>
          <a:p>
            <a:endParaRPr lang="en-JP"/>
          </a:p>
        </p:txBody>
      </p:sp>
      <p:sp>
        <p:nvSpPr>
          <p:cNvPr id="5" name="Slide Number Placeholder 4">
            <a:extLst>
              <a:ext uri="{FF2B5EF4-FFF2-40B4-BE49-F238E27FC236}">
                <a16:creationId xmlns:a16="http://schemas.microsoft.com/office/drawing/2014/main" id="{902B2107-A83B-DD06-CAA9-F7AE01B00DF6}"/>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23425021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AB715C-EDF2-D4BB-7B68-424E26DEF5F5}"/>
              </a:ext>
            </a:extLst>
          </p:cNvPr>
          <p:cNvSpPr>
            <a:spLocks noGrp="1"/>
          </p:cNvSpPr>
          <p:nvPr>
            <p:ph type="dt" sz="half" idx="10"/>
          </p:nvPr>
        </p:nvSpPr>
        <p:spPr/>
        <p:txBody>
          <a:bodyPr/>
          <a:lstStyle/>
          <a:p>
            <a:fld id="{35873776-EB09-434C-B86D-9FD3FB8D5F55}" type="datetime1">
              <a:rPr lang="en-US" smtClean="0"/>
              <a:t>2/11/23</a:t>
            </a:fld>
            <a:endParaRPr lang="en-JP"/>
          </a:p>
        </p:txBody>
      </p:sp>
      <p:sp>
        <p:nvSpPr>
          <p:cNvPr id="3" name="Footer Placeholder 2">
            <a:extLst>
              <a:ext uri="{FF2B5EF4-FFF2-40B4-BE49-F238E27FC236}">
                <a16:creationId xmlns:a16="http://schemas.microsoft.com/office/drawing/2014/main" id="{44FDCCDC-B0A0-C0C0-240C-B1FD845DB652}"/>
              </a:ext>
            </a:extLst>
          </p:cNvPr>
          <p:cNvSpPr>
            <a:spLocks noGrp="1"/>
          </p:cNvSpPr>
          <p:nvPr>
            <p:ph type="ftr" sz="quarter" idx="11"/>
          </p:nvPr>
        </p:nvSpPr>
        <p:spPr/>
        <p:txBody>
          <a:bodyPr/>
          <a:lstStyle/>
          <a:p>
            <a:endParaRPr lang="en-JP"/>
          </a:p>
        </p:txBody>
      </p:sp>
      <p:sp>
        <p:nvSpPr>
          <p:cNvPr id="4" name="Slide Number Placeholder 3">
            <a:extLst>
              <a:ext uri="{FF2B5EF4-FFF2-40B4-BE49-F238E27FC236}">
                <a16:creationId xmlns:a16="http://schemas.microsoft.com/office/drawing/2014/main" id="{CE99F66E-E77A-2CA5-9E69-724CBC72F65E}"/>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2126385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BE47-B971-0F7A-A1DE-6EA4452B95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Content Placeholder 2">
            <a:extLst>
              <a:ext uri="{FF2B5EF4-FFF2-40B4-BE49-F238E27FC236}">
                <a16:creationId xmlns:a16="http://schemas.microsoft.com/office/drawing/2014/main" id="{DC7677AA-9932-486B-AD38-917B38B3E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Text Placeholder 3">
            <a:extLst>
              <a:ext uri="{FF2B5EF4-FFF2-40B4-BE49-F238E27FC236}">
                <a16:creationId xmlns:a16="http://schemas.microsoft.com/office/drawing/2014/main" id="{0EF1BBEB-A1EB-C3C0-AD87-4DBBBDBC7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8CCEF-8235-67C7-D59D-553447C422D3}"/>
              </a:ext>
            </a:extLst>
          </p:cNvPr>
          <p:cNvSpPr>
            <a:spLocks noGrp="1"/>
          </p:cNvSpPr>
          <p:nvPr>
            <p:ph type="dt" sz="half" idx="10"/>
          </p:nvPr>
        </p:nvSpPr>
        <p:spPr/>
        <p:txBody>
          <a:bodyPr/>
          <a:lstStyle/>
          <a:p>
            <a:fld id="{43E6CFB6-3870-FB46-9369-5886CA1E7F77}" type="datetime1">
              <a:rPr lang="en-US" smtClean="0"/>
              <a:t>2/11/23</a:t>
            </a:fld>
            <a:endParaRPr lang="en-JP"/>
          </a:p>
        </p:txBody>
      </p:sp>
      <p:sp>
        <p:nvSpPr>
          <p:cNvPr id="6" name="Footer Placeholder 5">
            <a:extLst>
              <a:ext uri="{FF2B5EF4-FFF2-40B4-BE49-F238E27FC236}">
                <a16:creationId xmlns:a16="http://schemas.microsoft.com/office/drawing/2014/main" id="{C72611B7-221A-3D9E-88CB-0C622E0AD81E}"/>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E3E0418B-A79D-BF00-1EC8-BC27832BCEE6}"/>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805279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2BCB9-3E58-2297-A05D-1D575CFE52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P"/>
          </a:p>
        </p:txBody>
      </p:sp>
      <p:sp>
        <p:nvSpPr>
          <p:cNvPr id="3" name="Picture Placeholder 2">
            <a:extLst>
              <a:ext uri="{FF2B5EF4-FFF2-40B4-BE49-F238E27FC236}">
                <a16:creationId xmlns:a16="http://schemas.microsoft.com/office/drawing/2014/main" id="{3DCE9E1E-4050-7E81-E54D-709E3AEAD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P"/>
          </a:p>
        </p:txBody>
      </p:sp>
      <p:sp>
        <p:nvSpPr>
          <p:cNvPr id="4" name="Text Placeholder 3">
            <a:extLst>
              <a:ext uri="{FF2B5EF4-FFF2-40B4-BE49-F238E27FC236}">
                <a16:creationId xmlns:a16="http://schemas.microsoft.com/office/drawing/2014/main" id="{7FAB6936-B3CB-AC55-C641-8974DAA96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C06A3-A15C-4430-FBAD-C635E4CDFEEA}"/>
              </a:ext>
            </a:extLst>
          </p:cNvPr>
          <p:cNvSpPr>
            <a:spLocks noGrp="1"/>
          </p:cNvSpPr>
          <p:nvPr>
            <p:ph type="dt" sz="half" idx="10"/>
          </p:nvPr>
        </p:nvSpPr>
        <p:spPr/>
        <p:txBody>
          <a:bodyPr/>
          <a:lstStyle/>
          <a:p>
            <a:fld id="{CA314201-232E-4B44-9141-1827748B15CA}" type="datetime1">
              <a:rPr lang="en-US" smtClean="0"/>
              <a:t>2/11/23</a:t>
            </a:fld>
            <a:endParaRPr lang="en-JP"/>
          </a:p>
        </p:txBody>
      </p:sp>
      <p:sp>
        <p:nvSpPr>
          <p:cNvPr id="6" name="Footer Placeholder 5">
            <a:extLst>
              <a:ext uri="{FF2B5EF4-FFF2-40B4-BE49-F238E27FC236}">
                <a16:creationId xmlns:a16="http://schemas.microsoft.com/office/drawing/2014/main" id="{B9022E55-DB56-EA29-D29A-97F5D0D39BE3}"/>
              </a:ext>
            </a:extLst>
          </p:cNvPr>
          <p:cNvSpPr>
            <a:spLocks noGrp="1"/>
          </p:cNvSpPr>
          <p:nvPr>
            <p:ph type="ftr" sz="quarter" idx="11"/>
          </p:nvPr>
        </p:nvSpPr>
        <p:spPr/>
        <p:txBody>
          <a:bodyPr/>
          <a:lstStyle/>
          <a:p>
            <a:endParaRPr lang="en-JP"/>
          </a:p>
        </p:txBody>
      </p:sp>
      <p:sp>
        <p:nvSpPr>
          <p:cNvPr id="7" name="Slide Number Placeholder 6">
            <a:extLst>
              <a:ext uri="{FF2B5EF4-FFF2-40B4-BE49-F238E27FC236}">
                <a16:creationId xmlns:a16="http://schemas.microsoft.com/office/drawing/2014/main" id="{81ED3D82-6406-33C7-7665-B3FB0C61F987}"/>
              </a:ext>
            </a:extLst>
          </p:cNvPr>
          <p:cNvSpPr>
            <a:spLocks noGrp="1"/>
          </p:cNvSpPr>
          <p:nvPr>
            <p:ph type="sldNum" sz="quarter" idx="12"/>
          </p:nvPr>
        </p:nvSpPr>
        <p:spPr/>
        <p:txBody>
          <a:bodyPr/>
          <a:lstStyle/>
          <a:p>
            <a:fld id="{ED4DFD21-001E-D34F-8347-DD6D2340801A}" type="slidenum">
              <a:rPr lang="en-JP" smtClean="0"/>
              <a:t>‹#›</a:t>
            </a:fld>
            <a:endParaRPr lang="en-JP"/>
          </a:p>
        </p:txBody>
      </p:sp>
    </p:spTree>
    <p:extLst>
      <p:ext uri="{BB962C8B-B14F-4D97-AF65-F5344CB8AC3E}">
        <p14:creationId xmlns:p14="http://schemas.microsoft.com/office/powerpoint/2010/main" val="2601207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739B9E-4163-41A6-CE5C-7374C86E1B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P"/>
          </a:p>
        </p:txBody>
      </p:sp>
      <p:sp>
        <p:nvSpPr>
          <p:cNvPr id="3" name="Text Placeholder 2">
            <a:extLst>
              <a:ext uri="{FF2B5EF4-FFF2-40B4-BE49-F238E27FC236}">
                <a16:creationId xmlns:a16="http://schemas.microsoft.com/office/drawing/2014/main" id="{1C845360-FC86-4348-E06D-0054B657A9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C6C1973A-B2F2-6D46-1AC2-861C0DFA5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2F890-1BB4-AF4C-9C67-501249C99A14}" type="datetime1">
              <a:rPr lang="en-US" smtClean="0"/>
              <a:t>2/11/23</a:t>
            </a:fld>
            <a:endParaRPr lang="en-JP"/>
          </a:p>
        </p:txBody>
      </p:sp>
      <p:sp>
        <p:nvSpPr>
          <p:cNvPr id="5" name="Footer Placeholder 4">
            <a:extLst>
              <a:ext uri="{FF2B5EF4-FFF2-40B4-BE49-F238E27FC236}">
                <a16:creationId xmlns:a16="http://schemas.microsoft.com/office/drawing/2014/main" id="{AE762C84-1140-DBA0-CEDC-CAB7B67A22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P"/>
          </a:p>
        </p:txBody>
      </p:sp>
      <p:sp>
        <p:nvSpPr>
          <p:cNvPr id="6" name="Slide Number Placeholder 5">
            <a:extLst>
              <a:ext uri="{FF2B5EF4-FFF2-40B4-BE49-F238E27FC236}">
                <a16:creationId xmlns:a16="http://schemas.microsoft.com/office/drawing/2014/main" id="{22447496-CA9D-4AD1-AA07-273C8B9D3D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DFD21-001E-D34F-8347-DD6D2340801A}" type="slidenum">
              <a:rPr lang="en-JP" smtClean="0"/>
              <a:t>‹#›</a:t>
            </a:fld>
            <a:endParaRPr lang="en-JP"/>
          </a:p>
        </p:txBody>
      </p:sp>
    </p:spTree>
    <p:extLst>
      <p:ext uri="{BB962C8B-B14F-4D97-AF65-F5344CB8AC3E}">
        <p14:creationId xmlns:p14="http://schemas.microsoft.com/office/powerpoint/2010/main" val="316257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9C5647-7FED-8EFC-D14D-FE2E918EB194}"/>
              </a:ext>
            </a:extLst>
          </p:cNvPr>
          <p:cNvSpPr>
            <a:spLocks noGrp="1"/>
          </p:cNvSpPr>
          <p:nvPr>
            <p:ph type="ctrTitle"/>
          </p:nvPr>
        </p:nvSpPr>
        <p:spPr>
          <a:xfrm>
            <a:off x="1285241" y="704428"/>
            <a:ext cx="9231410" cy="3152464"/>
          </a:xfrm>
          <a:solidFill>
            <a:schemeClr val="bg2"/>
          </a:solidFill>
          <a:ln>
            <a:noFill/>
          </a:ln>
        </p:spPr>
        <p:txBody>
          <a:bodyPr anchor="b">
            <a:normAutofit fontScale="90000"/>
          </a:bodyPr>
          <a:lstStyle/>
          <a:p>
            <a:pPr algn="l"/>
            <a:r>
              <a:rPr lang="en-US" sz="4600" dirty="0">
                <a:effectLst/>
                <a:latin typeface="+mn-lt"/>
                <a:ea typeface="Yu Mincho" panose="02020400000000000000" pitchFamily="18" charset="-128"/>
                <a:cs typeface="Times New Roman" panose="02020603050405020304" pitchFamily="18" charset="0"/>
              </a:rPr>
              <a:t>English-oriented internationalisation policy planning in a Japanese university: the in-between enactment spaces of hybrid practitioner agency</a:t>
            </a:r>
            <a:br>
              <a:rPr lang="en-JP" sz="4600" dirty="0">
                <a:effectLst/>
                <a:latin typeface="Calibri" panose="020F0502020204030204" pitchFamily="34" charset="0"/>
                <a:ea typeface="Yu Mincho" panose="02020400000000000000" pitchFamily="18" charset="-128"/>
                <a:cs typeface="Times New Roman" panose="02020603050405020304" pitchFamily="18" charset="0"/>
              </a:rPr>
            </a:br>
            <a:endParaRPr lang="en-JP" sz="4600" dirty="0"/>
          </a:p>
        </p:txBody>
      </p:sp>
      <p:sp>
        <p:nvSpPr>
          <p:cNvPr id="3" name="Subtitle 2">
            <a:extLst>
              <a:ext uri="{FF2B5EF4-FFF2-40B4-BE49-F238E27FC236}">
                <a16:creationId xmlns:a16="http://schemas.microsoft.com/office/drawing/2014/main" id="{9035B387-0933-C6C6-4554-F41BEF2FFCD3}"/>
              </a:ext>
            </a:extLst>
          </p:cNvPr>
          <p:cNvSpPr>
            <a:spLocks noGrp="1"/>
          </p:cNvSpPr>
          <p:nvPr>
            <p:ph type="subTitle" idx="1"/>
          </p:nvPr>
        </p:nvSpPr>
        <p:spPr>
          <a:xfrm>
            <a:off x="1285241" y="4582814"/>
            <a:ext cx="7132335" cy="1312657"/>
          </a:xfrm>
          <a:noFill/>
          <a:ln>
            <a:noFill/>
          </a:ln>
        </p:spPr>
        <p:txBody>
          <a:bodyPr anchor="t">
            <a:normAutofit/>
          </a:bodyPr>
          <a:lstStyle/>
          <a:p>
            <a:pPr algn="l"/>
            <a:r>
              <a:rPr lang="en-JP" dirty="0"/>
              <a:t>Robert M. Higgins (PhD)</a:t>
            </a:r>
          </a:p>
        </p:txBody>
      </p:sp>
    </p:spTree>
    <p:extLst>
      <p:ext uri="{BB962C8B-B14F-4D97-AF65-F5344CB8AC3E}">
        <p14:creationId xmlns:p14="http://schemas.microsoft.com/office/powerpoint/2010/main" val="41637136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p:tgtEl>
                                          <p:spTgt spid="2"/>
                                        </p:tgtEl>
                                        <p:attrNameLst>
                                          <p:attrName>ppt_y</p:attrName>
                                        </p:attrNameLst>
                                      </p:cBhvr>
                                      <p:tavLst>
                                        <p:tav tm="0">
                                          <p:val>
                                            <p:strVal val="#ppt_y+#ppt_h*1.125000"/>
                                          </p:val>
                                        </p:tav>
                                        <p:tav tm="100000">
                                          <p:val>
                                            <p:strVal val="#ppt_y"/>
                                          </p:val>
                                        </p:tav>
                                      </p:tavLst>
                                    </p:anim>
                                    <p:animEffect transition="in" filter="wipe(up)">
                                      <p:cBhvr>
                                        <p:cTn id="8" dur="75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96C691-1CC0-B3B7-965F-97449E007C11}"/>
              </a:ext>
            </a:extLst>
          </p:cNvPr>
          <p:cNvSpPr>
            <a:spLocks noGrp="1"/>
          </p:cNvSpPr>
          <p:nvPr>
            <p:ph type="title"/>
          </p:nvPr>
        </p:nvSpPr>
        <p:spPr>
          <a:xfrm>
            <a:off x="1075767" y="1188637"/>
            <a:ext cx="2988234" cy="4480726"/>
          </a:xfrm>
          <a:solidFill>
            <a:schemeClr val="bg2"/>
          </a:solidFill>
        </p:spPr>
        <p:txBody>
          <a:bodyPr>
            <a:normAutofit/>
          </a:bodyPr>
          <a:lstStyle/>
          <a:p>
            <a:pPr algn="r"/>
            <a:r>
              <a:rPr lang="en-JP" sz="5600" dirty="0"/>
              <a:t>Narrators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D74E3B2-3ACE-1289-EECB-61BC9DE33DFE}"/>
              </a:ext>
            </a:extLst>
          </p:cNvPr>
          <p:cNvSpPr>
            <a:spLocks noGrp="1"/>
          </p:cNvSpPr>
          <p:nvPr>
            <p:ph idx="1"/>
          </p:nvPr>
        </p:nvSpPr>
        <p:spPr>
          <a:xfrm>
            <a:off x="5076099" y="623275"/>
            <a:ext cx="5744296" cy="5320325"/>
          </a:xfrm>
        </p:spPr>
        <p:txBody>
          <a:bodyPr anchor="ctr">
            <a:noAutofit/>
          </a:bodyPr>
          <a:lstStyle/>
          <a:p>
            <a:pPr indent="0" algn="just">
              <a:buNone/>
            </a:pPr>
            <a:r>
              <a:rPr lang="en-US" sz="2400" i="1" dirty="0">
                <a:effectLst/>
                <a:latin typeface="Times New Roman" panose="02020603050405020304" pitchFamily="18" charset="0"/>
                <a:ea typeface="Yu Mincho" panose="02020400000000000000" pitchFamily="18" charset="-128"/>
                <a:cs typeface="Times New Roman" panose="02020603050405020304" pitchFamily="18" charset="0"/>
              </a:rPr>
              <a:t>H-</a:t>
            </a: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2400" i="1" dirty="0">
                <a:effectLst/>
                <a:latin typeface="Times New Roman" panose="02020603050405020304" pitchFamily="18" charset="0"/>
                <a:ea typeface="Yu Mincho" panose="02020400000000000000" pitchFamily="18" charset="-128"/>
                <a:cs typeface="Times New Roman" panose="02020603050405020304" pitchFamily="18" charset="0"/>
              </a:rPr>
              <a:t>“We receive funds and aid etc., of course our tax money. We all have to live up to MEXT’s expectations. We would like to think good English skills and international outlook are objectives of internationalisation. </a:t>
            </a:r>
          </a:p>
          <a:p>
            <a:pPr marL="514350" indent="-285750">
              <a:buFont typeface="Wingdings" pitchFamily="2" charset="2"/>
              <a:buChar char="Ø"/>
            </a:pPr>
            <a:r>
              <a:rPr lang="en-US" sz="2400" dirty="0">
                <a:latin typeface="Times New Roman" panose="02020603050405020304" pitchFamily="18" charset="0"/>
                <a:ea typeface="Yu Mincho" panose="02020400000000000000" pitchFamily="18" charset="-128"/>
              </a:rPr>
              <a:t>L</a:t>
            </a:r>
            <a:r>
              <a:rPr lang="en-US" sz="2400" dirty="0">
                <a:effectLst/>
                <a:latin typeface="Times New Roman" panose="02020603050405020304" pitchFamily="18" charset="0"/>
                <a:ea typeface="Yu Mincho" panose="02020400000000000000" pitchFamily="18" charset="-128"/>
              </a:rPr>
              <a:t>acking any pedagogical understanding of the implications of the policy at the national level and how these implications connect to pedagogical approaches. </a:t>
            </a:r>
            <a:endParaRPr lang="en-US" sz="2400" dirty="0">
              <a:latin typeface="Times New Roman" panose="02020603050405020304" pitchFamily="18" charset="0"/>
              <a:ea typeface="Yu Mincho" panose="02020400000000000000" pitchFamily="18" charset="-128"/>
            </a:endParaRPr>
          </a:p>
          <a:p>
            <a:pPr marL="514350" indent="-285750">
              <a:buFont typeface="Wingdings" pitchFamily="2" charset="2"/>
              <a:buChar char="Ø"/>
            </a:pPr>
            <a:r>
              <a:rPr lang="en-US" sz="2400" dirty="0">
                <a:latin typeface="Times New Roman" panose="02020603050405020304" pitchFamily="18" charset="0"/>
                <a:ea typeface="Yu Mincho" panose="02020400000000000000" pitchFamily="18" charset="-128"/>
              </a:rPr>
              <a:t>A</a:t>
            </a:r>
            <a:r>
              <a:rPr lang="en-US" sz="2400" dirty="0">
                <a:effectLst/>
                <a:latin typeface="Times New Roman" panose="02020603050405020304" pitchFamily="18" charset="0"/>
                <a:ea typeface="Yu Mincho" panose="02020400000000000000" pitchFamily="18" charset="-128"/>
              </a:rPr>
              <a:t> lack of </a:t>
            </a:r>
            <a:r>
              <a:rPr lang="en-US" sz="2400" dirty="0" err="1">
                <a:effectLst/>
                <a:latin typeface="Times New Roman" panose="02020603050405020304" pitchFamily="18" charset="0"/>
                <a:ea typeface="Yu Mincho" panose="02020400000000000000" pitchFamily="18" charset="-128"/>
              </a:rPr>
              <a:t>hybridisation</a:t>
            </a:r>
            <a:r>
              <a:rPr lang="en-US" sz="2400" dirty="0">
                <a:effectLst/>
                <a:latin typeface="Times New Roman" panose="02020603050405020304" pitchFamily="18" charset="0"/>
                <a:ea typeface="Yu Mincho" panose="02020400000000000000" pitchFamily="18" charset="-128"/>
              </a:rPr>
              <a:t> of how to enact policy. </a:t>
            </a:r>
            <a:endParaRPr lang="en-US" sz="2400" dirty="0">
              <a:latin typeface="Times New Roman" panose="02020603050405020304" pitchFamily="18" charset="0"/>
              <a:ea typeface="Yu Mincho" panose="02020400000000000000" pitchFamily="18" charset="-128"/>
            </a:endParaRPr>
          </a:p>
          <a:p>
            <a:pPr marL="514350" indent="-285750">
              <a:buFont typeface="Wingdings" pitchFamily="2" charset="2"/>
              <a:buChar char="Ø"/>
            </a:pPr>
            <a:r>
              <a:rPr lang="en-US" sz="2400" dirty="0">
                <a:latin typeface="Times New Roman" panose="02020603050405020304" pitchFamily="18" charset="0"/>
                <a:ea typeface="Yu Mincho" panose="02020400000000000000" pitchFamily="18" charset="-128"/>
              </a:rPr>
              <a:t>Policy </a:t>
            </a:r>
            <a:r>
              <a:rPr lang="en-US" sz="2400" dirty="0">
                <a:effectLst/>
                <a:latin typeface="Times New Roman" panose="02020603050405020304" pitchFamily="18" charset="0"/>
                <a:ea typeface="Yu Mincho" panose="02020400000000000000" pitchFamily="18" charset="-128"/>
              </a:rPr>
              <a:t>places Japan at the peril of globalisation.</a:t>
            </a:r>
            <a:endParaRPr lang="en-JP" sz="2400" dirty="0"/>
          </a:p>
        </p:txBody>
      </p:sp>
    </p:spTree>
    <p:extLst>
      <p:ext uri="{BB962C8B-B14F-4D97-AF65-F5344CB8AC3E}">
        <p14:creationId xmlns:p14="http://schemas.microsoft.com/office/powerpoint/2010/main" val="39220980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ight Triangle 2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EF668C-0C12-57E8-E312-4F8CF90F1ADE}"/>
              </a:ext>
            </a:extLst>
          </p:cNvPr>
          <p:cNvSpPr>
            <a:spLocks noGrp="1"/>
          </p:cNvSpPr>
          <p:nvPr>
            <p:ph type="title"/>
          </p:nvPr>
        </p:nvSpPr>
        <p:spPr>
          <a:xfrm>
            <a:off x="1006899" y="1188637"/>
            <a:ext cx="3323953" cy="4480726"/>
          </a:xfrm>
          <a:solidFill>
            <a:schemeClr val="bg2"/>
          </a:solidFill>
        </p:spPr>
        <p:txBody>
          <a:bodyPr>
            <a:normAutofit/>
          </a:bodyPr>
          <a:lstStyle/>
          <a:p>
            <a:pPr algn="r"/>
            <a:r>
              <a:rPr lang="en-JP" sz="4000" dirty="0"/>
              <a:t>Entrepreneurs</a:t>
            </a:r>
            <a:r>
              <a:rPr lang="en-JP" sz="3600" dirty="0"/>
              <a:t> </a:t>
            </a:r>
          </a:p>
        </p:txBody>
      </p:sp>
      <p:cxnSp>
        <p:nvCxnSpPr>
          <p:cNvPr id="29" name="Straight Connector 2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596A41E-ECD1-B982-994A-CF84363FB739}"/>
              </a:ext>
            </a:extLst>
          </p:cNvPr>
          <p:cNvSpPr>
            <a:spLocks noGrp="1"/>
          </p:cNvSpPr>
          <p:nvPr>
            <p:ph idx="1"/>
          </p:nvPr>
        </p:nvSpPr>
        <p:spPr>
          <a:xfrm>
            <a:off x="5138926" y="1338729"/>
            <a:ext cx="6046173" cy="4180542"/>
          </a:xfrm>
        </p:spPr>
        <p:txBody>
          <a:bodyPr anchor="ctr">
            <a:normAutofit fontScale="47500" lnSpcReduction="20000"/>
          </a:bodyPr>
          <a:lstStyle/>
          <a:p>
            <a:endParaRPr lang="en-US" sz="1300" dirty="0">
              <a:effectLst/>
              <a:latin typeface="Times New Roman" panose="02020603050405020304" pitchFamily="18" charset="0"/>
              <a:ea typeface="Yu Mincho" panose="02020400000000000000" pitchFamily="18" charset="-128"/>
              <a:cs typeface="Times New Roman" panose="02020603050405020304" pitchFamily="18" charset="0"/>
            </a:endParaRPr>
          </a:p>
          <a:p>
            <a:pPr indent="0">
              <a:buNone/>
            </a:pPr>
            <a:r>
              <a:rPr lang="en-US" sz="4400" i="1" dirty="0">
                <a:effectLst/>
                <a:latin typeface="Times New Roman" panose="02020603050405020304" pitchFamily="18" charset="0"/>
                <a:ea typeface="Yu Mincho" panose="02020400000000000000" pitchFamily="18" charset="-128"/>
                <a:cs typeface="Times New Roman" panose="02020603050405020304" pitchFamily="18" charset="0"/>
              </a:rPr>
              <a:t>AL</a:t>
            </a:r>
            <a:r>
              <a:rPr lang="en-US" sz="44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4400" i="1" dirty="0">
                <a:effectLst/>
                <a:latin typeface="Times New Roman" panose="02020603050405020304" pitchFamily="18" charset="0"/>
                <a:ea typeface="Yu Mincho" panose="02020400000000000000" pitchFamily="18" charset="-128"/>
                <a:cs typeface="Times New Roman" panose="02020603050405020304" pitchFamily="18" charset="0"/>
              </a:rPr>
              <a:t>A problem is the separation of international students and Japanese students as English-speakers or non-English speakers. No international contact. Internationalisation works best when people of different backgrounds promote diversity in institutions and inclusiveness</a:t>
            </a:r>
            <a:r>
              <a:rPr lang="en-US" sz="4400" dirty="0">
                <a:effectLst/>
                <a:latin typeface="Times New Roman" panose="02020603050405020304" pitchFamily="18" charset="0"/>
                <a:ea typeface="Yu Mincho" panose="02020400000000000000" pitchFamily="18" charset="-128"/>
                <a:cs typeface="Times New Roman" panose="02020603050405020304" pitchFamily="18" charset="0"/>
              </a:rPr>
              <a:t>.” </a:t>
            </a:r>
          </a:p>
          <a:p>
            <a:pPr marL="514350" indent="-285750">
              <a:buFont typeface="Wingdings" pitchFamily="2" charset="2"/>
              <a:buChar char="Ø"/>
            </a:pPr>
            <a:r>
              <a:rPr lang="en-US" sz="4400" dirty="0">
                <a:effectLst/>
                <a:latin typeface="Times New Roman" panose="02020603050405020304" pitchFamily="18" charset="0"/>
                <a:ea typeface="Yu Mincho" panose="02020400000000000000" pitchFamily="18" charset="-128"/>
                <a:cs typeface="Times New Roman" panose="02020603050405020304" pitchFamily="18" charset="0"/>
              </a:rPr>
              <a:t>It seems that it might be accurate to describe AL as a ‘critic’ but AL is not resisting pluralist approaches to language study and integration with internationalisation processes. </a:t>
            </a:r>
          </a:p>
          <a:p>
            <a:pPr marL="514350" indent="-285750">
              <a:buFont typeface="Wingdings" pitchFamily="2" charset="2"/>
              <a:buChar char="Ø"/>
            </a:pPr>
            <a:r>
              <a:rPr lang="en-US" sz="4400" dirty="0">
                <a:effectLst/>
                <a:latin typeface="Times New Roman" panose="02020603050405020304" pitchFamily="18" charset="0"/>
                <a:ea typeface="Yu Mincho" panose="02020400000000000000" pitchFamily="18" charset="-128"/>
                <a:cs typeface="Times New Roman" panose="02020603050405020304" pitchFamily="18" charset="0"/>
              </a:rPr>
              <a:t>Perhaps it would be better to describe AL as a “entrepreneur”, in that he has a willingness to advocate, particularly in the classroom, enactment of policy making.</a:t>
            </a:r>
            <a:r>
              <a:rPr lang="en-JP" sz="4400" dirty="0">
                <a:effectLst/>
                <a:latin typeface="Times New Roman" panose="02020603050405020304" pitchFamily="18" charset="0"/>
                <a:cs typeface="Times New Roman" panose="02020603050405020304" pitchFamily="18" charset="0"/>
              </a:rPr>
              <a:t> </a:t>
            </a:r>
            <a:endParaRPr lang="en-JP" sz="4400" dirty="0">
              <a:effectLst/>
              <a:latin typeface="Times New Roman" panose="02020603050405020304" pitchFamily="18" charset="0"/>
              <a:ea typeface="Yu Mincho" panose="02020400000000000000" pitchFamily="18" charset="-128"/>
              <a:cs typeface="Times New Roman" panose="02020603050405020304" pitchFamily="18" charset="0"/>
            </a:endParaRPr>
          </a:p>
          <a:p>
            <a:pPr indent="0">
              <a:buNone/>
            </a:pPr>
            <a:endParaRPr lang="en-JP" sz="13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JP" sz="1300" dirty="0"/>
          </a:p>
        </p:txBody>
      </p:sp>
    </p:spTree>
    <p:extLst>
      <p:ext uri="{BB962C8B-B14F-4D97-AF65-F5344CB8AC3E}">
        <p14:creationId xmlns:p14="http://schemas.microsoft.com/office/powerpoint/2010/main" val="22201143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B26246-C647-B1BB-2AA8-C1B5BDF82226}"/>
              </a:ext>
            </a:extLst>
          </p:cNvPr>
          <p:cNvSpPr>
            <a:spLocks noGrp="1"/>
          </p:cNvSpPr>
          <p:nvPr>
            <p:ph type="title"/>
          </p:nvPr>
        </p:nvSpPr>
        <p:spPr>
          <a:xfrm>
            <a:off x="1075767" y="1188637"/>
            <a:ext cx="2988234" cy="4480726"/>
          </a:xfrm>
          <a:solidFill>
            <a:schemeClr val="bg2"/>
          </a:solidFill>
        </p:spPr>
        <p:txBody>
          <a:bodyPr>
            <a:normAutofit/>
          </a:bodyPr>
          <a:lstStyle/>
          <a:p>
            <a:pPr algn="r"/>
            <a:r>
              <a:rPr lang="en-JP" sz="6600" dirty="0"/>
              <a:t>Critics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EAA2FF-E273-BC80-ABEC-517FD856C19A}"/>
              </a:ext>
            </a:extLst>
          </p:cNvPr>
          <p:cNvSpPr>
            <a:spLocks noGrp="1"/>
          </p:cNvSpPr>
          <p:nvPr>
            <p:ph idx="1"/>
          </p:nvPr>
        </p:nvSpPr>
        <p:spPr>
          <a:xfrm>
            <a:off x="5255259" y="996463"/>
            <a:ext cx="5119659" cy="4829906"/>
          </a:xfrm>
        </p:spPr>
        <p:txBody>
          <a:bodyPr anchor="ctr">
            <a:normAutofit fontScale="92500" lnSpcReduction="20000"/>
          </a:bodyPr>
          <a:lstStyle/>
          <a:p>
            <a:pPr indent="0">
              <a:buNone/>
            </a:pPr>
            <a:endParaRPr lang="en-US" sz="2000" i="1" dirty="0">
              <a:effectLst/>
              <a:latin typeface="Times New Roman" panose="02020603050405020304" pitchFamily="18" charset="0"/>
              <a:ea typeface="Yu Mincho" panose="02020400000000000000" pitchFamily="18" charset="-128"/>
              <a:cs typeface="Times New Roman" panose="02020603050405020304" pitchFamily="18" charset="0"/>
            </a:endParaRPr>
          </a:p>
          <a:p>
            <a:pPr indent="0">
              <a:buNone/>
            </a:pPr>
            <a:r>
              <a:rPr lang="en-US" sz="2000" i="1"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2600" i="1" dirty="0">
                <a:effectLst/>
                <a:latin typeface="Times New Roman" panose="02020603050405020304" pitchFamily="18" charset="0"/>
                <a:ea typeface="Yu Mincho" panose="02020400000000000000" pitchFamily="18" charset="-128"/>
                <a:cs typeface="Times New Roman" panose="02020603050405020304" pitchFamily="18" charset="0"/>
              </a:rPr>
              <a:t>M-”Internationalisation is basically more English—global competitiveness. JET threw a bunch of foreigners into rural areas, where there was no exposure. This time MEXT are focusing on higher education. The ideas seem specific but if you talk to teachers—always unsure what the policy means in practice—English only?” </a:t>
            </a:r>
            <a:endParaRPr lang="en-JP" sz="2600" i="1" dirty="0">
              <a:effectLst/>
              <a:latin typeface="Times New Roman" panose="02020603050405020304" pitchFamily="18" charset="0"/>
              <a:ea typeface="Yu Mincho" panose="02020400000000000000" pitchFamily="18" charset="-128"/>
              <a:cs typeface="Times New Roman" panose="02020603050405020304" pitchFamily="18" charset="0"/>
            </a:endParaRPr>
          </a:p>
          <a:p>
            <a:pPr>
              <a:buFont typeface="Wingdings" pitchFamily="2" charset="2"/>
              <a:buChar char="Ø"/>
            </a:pPr>
            <a:r>
              <a:rPr lang="en-US" sz="2600" dirty="0">
                <a:effectLst/>
                <a:latin typeface="Times New Roman" panose="02020603050405020304" pitchFamily="18" charset="0"/>
                <a:ea typeface="Yu Mincho" panose="02020400000000000000" pitchFamily="18" charset="-128"/>
                <a:cs typeface="Times New Roman" panose="02020603050405020304" pitchFamily="18" charset="0"/>
              </a:rPr>
              <a:t>It would be accurate to describe M as a critic of the </a:t>
            </a:r>
            <a:r>
              <a:rPr lang="en-US" sz="2600" dirty="0">
                <a:latin typeface="Times New Roman" panose="02020603050405020304" pitchFamily="18" charset="0"/>
                <a:ea typeface="Yu Mincho" panose="02020400000000000000" pitchFamily="18" charset="-128"/>
                <a:cs typeface="Times New Roman" panose="02020603050405020304" pitchFamily="18" charset="0"/>
              </a:rPr>
              <a:t>policy planning</a:t>
            </a:r>
            <a:r>
              <a:rPr lang="en-US" sz="2600" dirty="0">
                <a:effectLst/>
                <a:latin typeface="Times New Roman" panose="02020603050405020304" pitchFamily="18" charset="0"/>
                <a:ea typeface="Yu Mincho" panose="02020400000000000000" pitchFamily="18" charset="-128"/>
                <a:cs typeface="Times New Roman" panose="02020603050405020304" pitchFamily="18" charset="0"/>
              </a:rPr>
              <a:t>. </a:t>
            </a:r>
          </a:p>
          <a:p>
            <a:pPr>
              <a:buFont typeface="Wingdings" pitchFamily="2" charset="2"/>
              <a:buChar char="Ø"/>
            </a:pPr>
            <a:r>
              <a:rPr lang="en-US" sz="2600" dirty="0">
                <a:effectLst/>
                <a:latin typeface="Times New Roman" panose="02020603050405020304" pitchFamily="18" charset="0"/>
                <a:ea typeface="Yu Mincho" panose="02020400000000000000" pitchFamily="18" charset="-128"/>
                <a:cs typeface="Times New Roman" panose="02020603050405020304" pitchFamily="18" charset="0"/>
              </a:rPr>
              <a:t>A person with interest in it at the institutional level and the wider societal level.</a:t>
            </a:r>
            <a:endParaRPr lang="en-JP" sz="2600" dirty="0">
              <a:effectLst/>
              <a:latin typeface="Times New Roman" panose="02020603050405020304" pitchFamily="18" charset="0"/>
              <a:ea typeface="Yu Mincho" panose="02020400000000000000" pitchFamily="18" charset="-128"/>
              <a:cs typeface="Times New Roman" panose="02020603050405020304" pitchFamily="18" charset="0"/>
            </a:endParaRPr>
          </a:p>
          <a:p>
            <a:pPr indent="0">
              <a:buNone/>
            </a:pPr>
            <a:endParaRPr lang="en-JP" sz="11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JP" sz="1100" dirty="0"/>
          </a:p>
        </p:txBody>
      </p:sp>
    </p:spTree>
    <p:extLst>
      <p:ext uri="{BB962C8B-B14F-4D97-AF65-F5344CB8AC3E}">
        <p14:creationId xmlns:p14="http://schemas.microsoft.com/office/powerpoint/2010/main" val="28095874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BA11D0-3989-ED8B-AAD2-A59D0465422E}"/>
              </a:ext>
            </a:extLst>
          </p:cNvPr>
          <p:cNvSpPr>
            <a:spLocks noGrp="1"/>
          </p:cNvSpPr>
          <p:nvPr>
            <p:ph type="title"/>
          </p:nvPr>
        </p:nvSpPr>
        <p:spPr>
          <a:xfrm>
            <a:off x="1006900" y="1188637"/>
            <a:ext cx="3141430" cy="4480726"/>
          </a:xfrm>
          <a:solidFill>
            <a:schemeClr val="bg2"/>
          </a:solidFill>
        </p:spPr>
        <p:txBody>
          <a:bodyPr>
            <a:normAutofit/>
          </a:bodyPr>
          <a:lstStyle/>
          <a:p>
            <a:pPr algn="r"/>
            <a:r>
              <a:rPr lang="en-JP" sz="4600" dirty="0"/>
              <a:t>Implications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19871C5-2332-E9F2-D017-77788B3127AC}"/>
              </a:ext>
            </a:extLst>
          </p:cNvPr>
          <p:cNvSpPr>
            <a:spLocks noGrp="1"/>
          </p:cNvSpPr>
          <p:nvPr>
            <p:ph idx="1"/>
          </p:nvPr>
        </p:nvSpPr>
        <p:spPr>
          <a:xfrm>
            <a:off x="4888523" y="410308"/>
            <a:ext cx="6053795" cy="6122391"/>
          </a:xfrm>
        </p:spPr>
        <p:txBody>
          <a:bodyPr anchor="ctr">
            <a:noAutofit/>
          </a:bodyPr>
          <a:lstStyle/>
          <a:p>
            <a:pPr>
              <a:lnSpc>
                <a:spcPct val="100000"/>
              </a:lnSpc>
            </a:pPr>
            <a:r>
              <a:rPr lang="en-US" sz="2400" dirty="0">
                <a:latin typeface="Times New Roman" panose="02020603050405020304" pitchFamily="18" charset="0"/>
                <a:ea typeface="Yu Mincho" panose="02020400000000000000" pitchFamily="18" charset="-128"/>
              </a:rPr>
              <a:t>T</a:t>
            </a:r>
            <a:r>
              <a:rPr lang="en-US" sz="2400" dirty="0">
                <a:effectLst/>
                <a:latin typeface="Times New Roman" panose="02020603050405020304" pitchFamily="18" charset="0"/>
                <a:ea typeface="Yu Mincho" panose="02020400000000000000" pitchFamily="18" charset="-128"/>
              </a:rPr>
              <a:t>he lack of a clear professional identity for international education scholars can be used to some kind of advantage as the spaces in-between provide connections between academic and administrative silos. </a:t>
            </a:r>
            <a:r>
              <a:rPr lang="en-US" sz="2400" dirty="0" err="1">
                <a:latin typeface="Times New Roman" panose="02020603050405020304" pitchFamily="18" charset="0"/>
                <a:ea typeface="Yu Mincho" panose="02020400000000000000" pitchFamily="18" charset="-128"/>
              </a:rPr>
              <a:t>Beaudin</a:t>
            </a:r>
            <a:r>
              <a:rPr lang="en-US" sz="2400" dirty="0">
                <a:latin typeface="Times New Roman" panose="02020603050405020304" pitchFamily="18" charset="0"/>
                <a:ea typeface="Yu Mincho" panose="02020400000000000000" pitchFamily="18" charset="-128"/>
              </a:rPr>
              <a:t> and Berends (2017) </a:t>
            </a:r>
            <a:endParaRPr lang="en-US" sz="2400" dirty="0">
              <a:effectLst/>
              <a:latin typeface="Times New Roman" panose="02020603050405020304" pitchFamily="18" charset="0"/>
              <a:ea typeface="Yu Mincho" panose="02020400000000000000" pitchFamily="18" charset="-128"/>
            </a:endParaRPr>
          </a:p>
          <a:p>
            <a:pPr>
              <a:lnSpc>
                <a:spcPct val="100000"/>
              </a:lnSpc>
            </a:pPr>
            <a:r>
              <a:rPr lang="en-GB" sz="2400" dirty="0">
                <a:latin typeface="Times New Roman" panose="02020603050405020304" pitchFamily="18" charset="0"/>
                <a:ea typeface="Yu Mincho" panose="02020400000000000000" pitchFamily="18" charset="-128"/>
              </a:rPr>
              <a:t>I</a:t>
            </a:r>
            <a:r>
              <a:rPr lang="en-GB" sz="2400" dirty="0">
                <a:effectLst/>
                <a:latin typeface="Times New Roman" panose="02020603050405020304" pitchFamily="18" charset="0"/>
                <a:ea typeface="Yu Mincho" panose="02020400000000000000" pitchFamily="18" charset="-128"/>
              </a:rPr>
              <a:t>nterpretation is the “political and substantive reading of policy—a ‘decoding’ which is both retrospective and prospective. This decoding is done in relation to the culture and history of the institution and the policy biographies of key actors”. </a:t>
            </a:r>
            <a:r>
              <a:rPr lang="en-GB" sz="2400" dirty="0">
                <a:latin typeface="Times New Roman" panose="02020603050405020304" pitchFamily="18" charset="0"/>
                <a:ea typeface="Yu Mincho" panose="02020400000000000000" pitchFamily="18" charset="-128"/>
              </a:rPr>
              <a:t>Ball et al. (2012) </a:t>
            </a:r>
            <a:endParaRPr lang="en-JP" sz="2400" dirty="0"/>
          </a:p>
        </p:txBody>
      </p:sp>
    </p:spTree>
    <p:extLst>
      <p:ext uri="{BB962C8B-B14F-4D97-AF65-F5344CB8AC3E}">
        <p14:creationId xmlns:p14="http://schemas.microsoft.com/office/powerpoint/2010/main" val="35772312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6BCC2-DBAC-9656-AD24-584A304043E8}"/>
              </a:ext>
            </a:extLst>
          </p:cNvPr>
          <p:cNvSpPr>
            <a:spLocks noGrp="1"/>
          </p:cNvSpPr>
          <p:nvPr>
            <p:ph type="title"/>
          </p:nvPr>
        </p:nvSpPr>
        <p:spPr>
          <a:xfrm>
            <a:off x="1006900" y="1188637"/>
            <a:ext cx="3152097" cy="4480726"/>
          </a:xfrm>
          <a:solidFill>
            <a:schemeClr val="bg2"/>
          </a:solidFill>
        </p:spPr>
        <p:txBody>
          <a:bodyPr>
            <a:normAutofit/>
          </a:bodyPr>
          <a:lstStyle/>
          <a:p>
            <a:pPr algn="r"/>
            <a:r>
              <a:rPr lang="en-JP" sz="5100" dirty="0"/>
              <a:t>Conclusion</a:t>
            </a:r>
          </a:p>
        </p:txBody>
      </p:sp>
      <p:sp>
        <p:nvSpPr>
          <p:cNvPr id="19"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232" y="623275"/>
            <a:ext cx="6896595"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71FDDC-93EB-8D55-C278-D87A874E4724}"/>
              </a:ext>
            </a:extLst>
          </p:cNvPr>
          <p:cNvSpPr>
            <a:spLocks noGrp="1"/>
          </p:cNvSpPr>
          <p:nvPr>
            <p:ph idx="1"/>
          </p:nvPr>
        </p:nvSpPr>
        <p:spPr>
          <a:xfrm>
            <a:off x="5145531" y="750278"/>
            <a:ext cx="5592807" cy="5178082"/>
          </a:xfrm>
        </p:spPr>
        <p:txBody>
          <a:bodyPr anchor="ctr">
            <a:normAutofit lnSpcReduction="10000"/>
          </a:bodyPr>
          <a:lstStyle/>
          <a:p>
            <a:r>
              <a:rPr lang="en-JP" sz="2400" dirty="0">
                <a:latin typeface="Times New Roman" panose="02020603050405020304" pitchFamily="18" charset="0"/>
                <a:cs typeface="Times New Roman" panose="02020603050405020304" pitchFamily="18" charset="0"/>
              </a:rPr>
              <a:t>The importance of situated practice policy planning research. </a:t>
            </a:r>
          </a:p>
          <a:p>
            <a:r>
              <a:rPr lang="en-JP" sz="2400" dirty="0">
                <a:latin typeface="Times New Roman" panose="02020603050405020304" pitchFamily="18" charset="0"/>
                <a:cs typeface="Times New Roman" panose="02020603050405020304" pitchFamily="18" charset="0"/>
              </a:rPr>
              <a:t>Exploring the social practices of various educational actors through a multidimesionsal case study approach.</a:t>
            </a:r>
          </a:p>
          <a:p>
            <a:r>
              <a:rPr lang="en-JP" sz="2400" dirty="0">
                <a:latin typeface="Times New Roman" panose="02020603050405020304" pitchFamily="18" charset="0"/>
                <a:cs typeface="Times New Roman" panose="02020603050405020304" pitchFamily="18" charset="0"/>
              </a:rPr>
              <a:t>This rese</a:t>
            </a:r>
            <a:r>
              <a:rPr lang="en-US" sz="2400" dirty="0" err="1">
                <a:latin typeface="Times New Roman" panose="02020603050405020304" pitchFamily="18" charset="0"/>
                <a:cs typeface="Times New Roman" panose="02020603050405020304" pitchFamily="18" charset="0"/>
              </a:rPr>
              <a:t>ar</a:t>
            </a:r>
            <a:r>
              <a:rPr lang="en-JP" sz="2400" dirty="0">
                <a:latin typeface="Times New Roman" panose="02020603050405020304" pitchFamily="18" charset="0"/>
                <a:cs typeface="Times New Roman" panose="02020603050405020304" pitchFamily="18" charset="0"/>
              </a:rPr>
              <a:t>ch lens focuses on the spaces that “People wi</a:t>
            </a:r>
            <a:r>
              <a:rPr lang="en-US" sz="2400" dirty="0" err="1">
                <a:latin typeface="Times New Roman" panose="02020603050405020304" pitchFamily="18" charset="0"/>
                <a:cs typeface="Times New Roman" panose="02020603050405020304" pitchFamily="18" charset="0"/>
              </a:rPr>
              <a:t>th</a:t>
            </a:r>
            <a:r>
              <a:rPr lang="en-JP" sz="2400" dirty="0">
                <a:latin typeface="Times New Roman" panose="02020603050405020304" pitchFamily="18" charset="0"/>
                <a:cs typeface="Times New Roman" panose="02020603050405020304" pitchFamily="18" charset="0"/>
              </a:rPr>
              <a:t> Interest” occupy in educational policy planning.</a:t>
            </a:r>
          </a:p>
          <a:p>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Mobility seemed to be a major challenge to practitioner agency in that the arteries of the institution, to use a medical analogy, are blocked, but that the local institutional spaces (heart) and the institutional goals and objectives (brain) are operational. </a:t>
            </a:r>
            <a:endParaRPr lang="en-JP" sz="2400" dirty="0">
              <a:latin typeface="Times New Roman" panose="02020603050405020304" pitchFamily="18" charset="0"/>
              <a:cs typeface="Times New Roman" panose="02020603050405020304" pitchFamily="18" charset="0"/>
            </a:endParaRPr>
          </a:p>
          <a:p>
            <a:endParaRPr lang="en-JP" sz="1500" dirty="0"/>
          </a:p>
        </p:txBody>
      </p:sp>
    </p:spTree>
    <p:extLst>
      <p:ext uri="{BB962C8B-B14F-4D97-AF65-F5344CB8AC3E}">
        <p14:creationId xmlns:p14="http://schemas.microsoft.com/office/powerpoint/2010/main" val="7586212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9" name="Right Triangle 5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0764CEB-BAB8-5E2C-9B0E-FF49CC36EA1C}"/>
              </a:ext>
            </a:extLst>
          </p:cNvPr>
          <p:cNvSpPr>
            <a:spLocks noGrp="1"/>
          </p:cNvSpPr>
          <p:nvPr>
            <p:ph type="title"/>
          </p:nvPr>
        </p:nvSpPr>
        <p:spPr>
          <a:xfrm>
            <a:off x="8026203" y="1443390"/>
            <a:ext cx="3268216" cy="3405880"/>
          </a:xfrm>
        </p:spPr>
        <p:txBody>
          <a:bodyPr>
            <a:normAutofit/>
          </a:bodyPr>
          <a:lstStyle/>
          <a:p>
            <a:r>
              <a:rPr lang="en-JP" sz="6000" dirty="0"/>
              <a:t>Four Rese</a:t>
            </a:r>
            <a:r>
              <a:rPr lang="en-US" sz="6000" dirty="0"/>
              <a:t>ar</a:t>
            </a:r>
            <a:r>
              <a:rPr lang="en-JP" sz="6000" dirty="0"/>
              <a:t>ch Stages</a:t>
            </a:r>
          </a:p>
        </p:txBody>
      </p:sp>
      <p:graphicFrame>
        <p:nvGraphicFramePr>
          <p:cNvPr id="63" name="Content Placeholder 2">
            <a:extLst>
              <a:ext uri="{FF2B5EF4-FFF2-40B4-BE49-F238E27FC236}">
                <a16:creationId xmlns:a16="http://schemas.microsoft.com/office/drawing/2014/main" id="{AD232895-F210-2B40-D539-3782A5005DC0}"/>
              </a:ext>
            </a:extLst>
          </p:cNvPr>
          <p:cNvGraphicFramePr>
            <a:graphicFrameLocks noGrp="1"/>
          </p:cNvGraphicFramePr>
          <p:nvPr>
            <p:ph idx="1"/>
            <p:extLst>
              <p:ext uri="{D42A27DB-BD31-4B8C-83A1-F6EECF244321}">
                <p14:modId xmlns:p14="http://schemas.microsoft.com/office/powerpoint/2010/main" val="2896403570"/>
              </p:ext>
            </p:extLst>
          </p:nvPr>
        </p:nvGraphicFramePr>
        <p:xfrm>
          <a:off x="1289304" y="944880"/>
          <a:ext cx="5769224"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49277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3">
                                            <p:graphicEl>
                                              <a:dgm id="{7AF144DC-7C4A-1C46-ABC1-64FF99D88FA5}"/>
                                            </p:graphicEl>
                                          </p:spTgt>
                                        </p:tgtEl>
                                        <p:attrNameLst>
                                          <p:attrName>style.visibility</p:attrName>
                                        </p:attrNameLst>
                                      </p:cBhvr>
                                      <p:to>
                                        <p:strVal val="visible"/>
                                      </p:to>
                                    </p:set>
                                    <p:animEffect transition="in" filter="fade">
                                      <p:cBhvr>
                                        <p:cTn id="15" dur="2000"/>
                                        <p:tgtEl>
                                          <p:spTgt spid="63">
                                            <p:graphicEl>
                                              <a:dgm id="{7AF144DC-7C4A-1C46-ABC1-64FF99D88FA5}"/>
                                            </p:graphicEl>
                                          </p:spTgt>
                                        </p:tgtEl>
                                      </p:cBhvr>
                                    </p:animEffect>
                                    <p:anim calcmode="lin" valueType="num">
                                      <p:cBhvr>
                                        <p:cTn id="16" dur="2000" fill="hold"/>
                                        <p:tgtEl>
                                          <p:spTgt spid="63">
                                            <p:graphicEl>
                                              <a:dgm id="{7AF144DC-7C4A-1C46-ABC1-64FF99D88FA5}"/>
                                            </p:graphicEl>
                                          </p:spTgt>
                                        </p:tgtEl>
                                        <p:attrNameLst>
                                          <p:attrName>ppt_x</p:attrName>
                                        </p:attrNameLst>
                                      </p:cBhvr>
                                      <p:tavLst>
                                        <p:tav tm="0">
                                          <p:val>
                                            <p:strVal val="#ppt_x"/>
                                          </p:val>
                                        </p:tav>
                                        <p:tav tm="100000">
                                          <p:val>
                                            <p:strVal val="#ppt_x"/>
                                          </p:val>
                                        </p:tav>
                                      </p:tavLst>
                                    </p:anim>
                                    <p:anim calcmode="lin" valueType="num">
                                      <p:cBhvr>
                                        <p:cTn id="17" dur="1800" decel="100000" fill="hold"/>
                                        <p:tgtEl>
                                          <p:spTgt spid="63">
                                            <p:graphicEl>
                                              <a:dgm id="{7AF144DC-7C4A-1C46-ABC1-64FF99D88FA5}"/>
                                            </p:graphic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63">
                                            <p:graphicEl>
                                              <a:dgm id="{7AF144DC-7C4A-1C46-ABC1-64FF99D88FA5}"/>
                                            </p:graphic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3">
                                            <p:graphicEl>
                                              <a:dgm id="{C35BDBC0-C242-5942-A2A6-C726C4028933}"/>
                                            </p:graphicEl>
                                          </p:spTgt>
                                        </p:tgtEl>
                                        <p:attrNameLst>
                                          <p:attrName>style.visibility</p:attrName>
                                        </p:attrNameLst>
                                      </p:cBhvr>
                                      <p:to>
                                        <p:strVal val="visible"/>
                                      </p:to>
                                    </p:set>
                                    <p:animEffect transition="in" filter="fade">
                                      <p:cBhvr>
                                        <p:cTn id="21" dur="2000"/>
                                        <p:tgtEl>
                                          <p:spTgt spid="63">
                                            <p:graphicEl>
                                              <a:dgm id="{C35BDBC0-C242-5942-A2A6-C726C4028933}"/>
                                            </p:graphicEl>
                                          </p:spTgt>
                                        </p:tgtEl>
                                      </p:cBhvr>
                                    </p:animEffect>
                                    <p:anim calcmode="lin" valueType="num">
                                      <p:cBhvr>
                                        <p:cTn id="22" dur="2000" fill="hold"/>
                                        <p:tgtEl>
                                          <p:spTgt spid="63">
                                            <p:graphicEl>
                                              <a:dgm id="{C35BDBC0-C242-5942-A2A6-C726C4028933}"/>
                                            </p:graphicEl>
                                          </p:spTgt>
                                        </p:tgtEl>
                                        <p:attrNameLst>
                                          <p:attrName>ppt_x</p:attrName>
                                        </p:attrNameLst>
                                      </p:cBhvr>
                                      <p:tavLst>
                                        <p:tav tm="0">
                                          <p:val>
                                            <p:strVal val="#ppt_x"/>
                                          </p:val>
                                        </p:tav>
                                        <p:tav tm="100000">
                                          <p:val>
                                            <p:strVal val="#ppt_x"/>
                                          </p:val>
                                        </p:tav>
                                      </p:tavLst>
                                    </p:anim>
                                    <p:anim calcmode="lin" valueType="num">
                                      <p:cBhvr>
                                        <p:cTn id="23" dur="1800" decel="100000" fill="hold"/>
                                        <p:tgtEl>
                                          <p:spTgt spid="63">
                                            <p:graphicEl>
                                              <a:dgm id="{C35BDBC0-C242-5942-A2A6-C726C4028933}"/>
                                            </p:graphicEl>
                                          </p:spTgt>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63">
                                            <p:graphicEl>
                                              <a:dgm id="{C35BDBC0-C242-5942-A2A6-C726C4028933}"/>
                                            </p:graphic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63">
                                            <p:graphicEl>
                                              <a:dgm id="{32CBFC54-FB45-C441-9334-1DE77E9843F9}"/>
                                            </p:graphicEl>
                                          </p:spTgt>
                                        </p:tgtEl>
                                        <p:attrNameLst>
                                          <p:attrName>style.visibility</p:attrName>
                                        </p:attrNameLst>
                                      </p:cBhvr>
                                      <p:to>
                                        <p:strVal val="visible"/>
                                      </p:to>
                                    </p:set>
                                    <p:animEffect transition="in" filter="fade">
                                      <p:cBhvr>
                                        <p:cTn id="29" dur="2000"/>
                                        <p:tgtEl>
                                          <p:spTgt spid="63">
                                            <p:graphicEl>
                                              <a:dgm id="{32CBFC54-FB45-C441-9334-1DE77E9843F9}"/>
                                            </p:graphicEl>
                                          </p:spTgt>
                                        </p:tgtEl>
                                      </p:cBhvr>
                                    </p:animEffect>
                                    <p:anim calcmode="lin" valueType="num">
                                      <p:cBhvr>
                                        <p:cTn id="30" dur="2000" fill="hold"/>
                                        <p:tgtEl>
                                          <p:spTgt spid="63">
                                            <p:graphicEl>
                                              <a:dgm id="{32CBFC54-FB45-C441-9334-1DE77E9843F9}"/>
                                            </p:graphicEl>
                                          </p:spTgt>
                                        </p:tgtEl>
                                        <p:attrNameLst>
                                          <p:attrName>ppt_x</p:attrName>
                                        </p:attrNameLst>
                                      </p:cBhvr>
                                      <p:tavLst>
                                        <p:tav tm="0">
                                          <p:val>
                                            <p:strVal val="#ppt_x"/>
                                          </p:val>
                                        </p:tav>
                                        <p:tav tm="100000">
                                          <p:val>
                                            <p:strVal val="#ppt_x"/>
                                          </p:val>
                                        </p:tav>
                                      </p:tavLst>
                                    </p:anim>
                                    <p:anim calcmode="lin" valueType="num">
                                      <p:cBhvr>
                                        <p:cTn id="31" dur="1800" decel="100000" fill="hold"/>
                                        <p:tgtEl>
                                          <p:spTgt spid="63">
                                            <p:graphicEl>
                                              <a:dgm id="{32CBFC54-FB45-C441-9334-1DE77E9843F9}"/>
                                            </p:graphicEl>
                                          </p:spTgt>
                                        </p:tgtEl>
                                        <p:attrNameLst>
                                          <p:attrName>ppt_y</p:attrName>
                                        </p:attrNameLst>
                                      </p:cBhvr>
                                      <p:tavLst>
                                        <p:tav tm="0">
                                          <p:val>
                                            <p:strVal val="#ppt_y+1"/>
                                          </p:val>
                                        </p:tav>
                                        <p:tav tm="100000">
                                          <p:val>
                                            <p:strVal val="#ppt_y-.03"/>
                                          </p:val>
                                        </p:tav>
                                      </p:tavLst>
                                    </p:anim>
                                    <p:anim calcmode="lin" valueType="num">
                                      <p:cBhvr>
                                        <p:cTn id="32" dur="200" accel="100000" fill="hold">
                                          <p:stCondLst>
                                            <p:cond delay="1800"/>
                                          </p:stCondLst>
                                        </p:cTn>
                                        <p:tgtEl>
                                          <p:spTgt spid="63">
                                            <p:graphicEl>
                                              <a:dgm id="{32CBFC54-FB45-C441-9334-1DE77E9843F9}"/>
                                            </p:graphic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63">
                                            <p:graphicEl>
                                              <a:dgm id="{6212BEC2-D56D-B048-9E3E-DCE6CF0991E0}"/>
                                            </p:graphicEl>
                                          </p:spTgt>
                                        </p:tgtEl>
                                        <p:attrNameLst>
                                          <p:attrName>style.visibility</p:attrName>
                                        </p:attrNameLst>
                                      </p:cBhvr>
                                      <p:to>
                                        <p:strVal val="visible"/>
                                      </p:to>
                                    </p:set>
                                    <p:animEffect transition="in" filter="fade">
                                      <p:cBhvr>
                                        <p:cTn id="35" dur="2000"/>
                                        <p:tgtEl>
                                          <p:spTgt spid="63">
                                            <p:graphicEl>
                                              <a:dgm id="{6212BEC2-D56D-B048-9E3E-DCE6CF0991E0}"/>
                                            </p:graphicEl>
                                          </p:spTgt>
                                        </p:tgtEl>
                                      </p:cBhvr>
                                    </p:animEffect>
                                    <p:anim calcmode="lin" valueType="num">
                                      <p:cBhvr>
                                        <p:cTn id="36" dur="2000" fill="hold"/>
                                        <p:tgtEl>
                                          <p:spTgt spid="63">
                                            <p:graphicEl>
                                              <a:dgm id="{6212BEC2-D56D-B048-9E3E-DCE6CF0991E0}"/>
                                            </p:graphicEl>
                                          </p:spTgt>
                                        </p:tgtEl>
                                        <p:attrNameLst>
                                          <p:attrName>ppt_x</p:attrName>
                                        </p:attrNameLst>
                                      </p:cBhvr>
                                      <p:tavLst>
                                        <p:tav tm="0">
                                          <p:val>
                                            <p:strVal val="#ppt_x"/>
                                          </p:val>
                                        </p:tav>
                                        <p:tav tm="100000">
                                          <p:val>
                                            <p:strVal val="#ppt_x"/>
                                          </p:val>
                                        </p:tav>
                                      </p:tavLst>
                                    </p:anim>
                                    <p:anim calcmode="lin" valueType="num">
                                      <p:cBhvr>
                                        <p:cTn id="37" dur="1800" decel="100000" fill="hold"/>
                                        <p:tgtEl>
                                          <p:spTgt spid="63">
                                            <p:graphicEl>
                                              <a:dgm id="{6212BEC2-D56D-B048-9E3E-DCE6CF0991E0}"/>
                                            </p:graphicEl>
                                          </p:spTgt>
                                        </p:tgtEl>
                                        <p:attrNameLst>
                                          <p:attrName>ppt_y</p:attrName>
                                        </p:attrNameLst>
                                      </p:cBhvr>
                                      <p:tavLst>
                                        <p:tav tm="0">
                                          <p:val>
                                            <p:strVal val="#ppt_y+1"/>
                                          </p:val>
                                        </p:tav>
                                        <p:tav tm="100000">
                                          <p:val>
                                            <p:strVal val="#ppt_y-.03"/>
                                          </p:val>
                                        </p:tav>
                                      </p:tavLst>
                                    </p:anim>
                                    <p:anim calcmode="lin" valueType="num">
                                      <p:cBhvr>
                                        <p:cTn id="38" dur="200" accel="100000" fill="hold">
                                          <p:stCondLst>
                                            <p:cond delay="1800"/>
                                          </p:stCondLst>
                                        </p:cTn>
                                        <p:tgtEl>
                                          <p:spTgt spid="63">
                                            <p:graphicEl>
                                              <a:dgm id="{6212BEC2-D56D-B048-9E3E-DCE6CF0991E0}"/>
                                            </p:graphic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63">
                                            <p:graphicEl>
                                              <a:dgm id="{1B2CC39B-DA3B-EB48-B749-20FF19BA903F}"/>
                                            </p:graphicEl>
                                          </p:spTgt>
                                        </p:tgtEl>
                                        <p:attrNameLst>
                                          <p:attrName>style.visibility</p:attrName>
                                        </p:attrNameLst>
                                      </p:cBhvr>
                                      <p:to>
                                        <p:strVal val="visible"/>
                                      </p:to>
                                    </p:set>
                                    <p:animEffect transition="in" filter="fade">
                                      <p:cBhvr>
                                        <p:cTn id="43" dur="2000"/>
                                        <p:tgtEl>
                                          <p:spTgt spid="63">
                                            <p:graphicEl>
                                              <a:dgm id="{1B2CC39B-DA3B-EB48-B749-20FF19BA903F}"/>
                                            </p:graphicEl>
                                          </p:spTgt>
                                        </p:tgtEl>
                                      </p:cBhvr>
                                    </p:animEffect>
                                    <p:anim calcmode="lin" valueType="num">
                                      <p:cBhvr>
                                        <p:cTn id="44" dur="2000" fill="hold"/>
                                        <p:tgtEl>
                                          <p:spTgt spid="63">
                                            <p:graphicEl>
                                              <a:dgm id="{1B2CC39B-DA3B-EB48-B749-20FF19BA903F}"/>
                                            </p:graphicEl>
                                          </p:spTgt>
                                        </p:tgtEl>
                                        <p:attrNameLst>
                                          <p:attrName>ppt_x</p:attrName>
                                        </p:attrNameLst>
                                      </p:cBhvr>
                                      <p:tavLst>
                                        <p:tav tm="0">
                                          <p:val>
                                            <p:strVal val="#ppt_x"/>
                                          </p:val>
                                        </p:tav>
                                        <p:tav tm="100000">
                                          <p:val>
                                            <p:strVal val="#ppt_x"/>
                                          </p:val>
                                        </p:tav>
                                      </p:tavLst>
                                    </p:anim>
                                    <p:anim calcmode="lin" valueType="num">
                                      <p:cBhvr>
                                        <p:cTn id="45" dur="1800" decel="100000" fill="hold"/>
                                        <p:tgtEl>
                                          <p:spTgt spid="63">
                                            <p:graphicEl>
                                              <a:dgm id="{1B2CC39B-DA3B-EB48-B749-20FF19BA903F}"/>
                                            </p:graphicEl>
                                          </p:spTgt>
                                        </p:tgtEl>
                                        <p:attrNameLst>
                                          <p:attrName>ppt_y</p:attrName>
                                        </p:attrNameLst>
                                      </p:cBhvr>
                                      <p:tavLst>
                                        <p:tav tm="0">
                                          <p:val>
                                            <p:strVal val="#ppt_y+1"/>
                                          </p:val>
                                        </p:tav>
                                        <p:tav tm="100000">
                                          <p:val>
                                            <p:strVal val="#ppt_y-.03"/>
                                          </p:val>
                                        </p:tav>
                                      </p:tavLst>
                                    </p:anim>
                                    <p:anim calcmode="lin" valueType="num">
                                      <p:cBhvr>
                                        <p:cTn id="46" dur="200" accel="100000" fill="hold">
                                          <p:stCondLst>
                                            <p:cond delay="1800"/>
                                          </p:stCondLst>
                                        </p:cTn>
                                        <p:tgtEl>
                                          <p:spTgt spid="63">
                                            <p:graphicEl>
                                              <a:dgm id="{1B2CC39B-DA3B-EB48-B749-20FF19BA903F}"/>
                                            </p:graphic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63">
                                            <p:graphicEl>
                                              <a:dgm id="{6966B189-166A-1749-A102-E6E053A0AEA5}"/>
                                            </p:graphicEl>
                                          </p:spTgt>
                                        </p:tgtEl>
                                        <p:attrNameLst>
                                          <p:attrName>style.visibility</p:attrName>
                                        </p:attrNameLst>
                                      </p:cBhvr>
                                      <p:to>
                                        <p:strVal val="visible"/>
                                      </p:to>
                                    </p:set>
                                    <p:animEffect transition="in" filter="fade">
                                      <p:cBhvr>
                                        <p:cTn id="49" dur="2000"/>
                                        <p:tgtEl>
                                          <p:spTgt spid="63">
                                            <p:graphicEl>
                                              <a:dgm id="{6966B189-166A-1749-A102-E6E053A0AEA5}"/>
                                            </p:graphicEl>
                                          </p:spTgt>
                                        </p:tgtEl>
                                      </p:cBhvr>
                                    </p:animEffect>
                                    <p:anim calcmode="lin" valueType="num">
                                      <p:cBhvr>
                                        <p:cTn id="50" dur="2000" fill="hold"/>
                                        <p:tgtEl>
                                          <p:spTgt spid="63">
                                            <p:graphicEl>
                                              <a:dgm id="{6966B189-166A-1749-A102-E6E053A0AEA5}"/>
                                            </p:graphicEl>
                                          </p:spTgt>
                                        </p:tgtEl>
                                        <p:attrNameLst>
                                          <p:attrName>ppt_x</p:attrName>
                                        </p:attrNameLst>
                                      </p:cBhvr>
                                      <p:tavLst>
                                        <p:tav tm="0">
                                          <p:val>
                                            <p:strVal val="#ppt_x"/>
                                          </p:val>
                                        </p:tav>
                                        <p:tav tm="100000">
                                          <p:val>
                                            <p:strVal val="#ppt_x"/>
                                          </p:val>
                                        </p:tav>
                                      </p:tavLst>
                                    </p:anim>
                                    <p:anim calcmode="lin" valueType="num">
                                      <p:cBhvr>
                                        <p:cTn id="51" dur="1800" decel="100000" fill="hold"/>
                                        <p:tgtEl>
                                          <p:spTgt spid="63">
                                            <p:graphicEl>
                                              <a:dgm id="{6966B189-166A-1749-A102-E6E053A0AEA5}"/>
                                            </p:graphicEl>
                                          </p:spTgt>
                                        </p:tgtEl>
                                        <p:attrNameLst>
                                          <p:attrName>ppt_y</p:attrName>
                                        </p:attrNameLst>
                                      </p:cBhvr>
                                      <p:tavLst>
                                        <p:tav tm="0">
                                          <p:val>
                                            <p:strVal val="#ppt_y+1"/>
                                          </p:val>
                                        </p:tav>
                                        <p:tav tm="100000">
                                          <p:val>
                                            <p:strVal val="#ppt_y-.03"/>
                                          </p:val>
                                        </p:tav>
                                      </p:tavLst>
                                    </p:anim>
                                    <p:anim calcmode="lin" valueType="num">
                                      <p:cBhvr>
                                        <p:cTn id="52" dur="200" accel="100000" fill="hold">
                                          <p:stCondLst>
                                            <p:cond delay="1800"/>
                                          </p:stCondLst>
                                        </p:cTn>
                                        <p:tgtEl>
                                          <p:spTgt spid="63">
                                            <p:graphicEl>
                                              <a:dgm id="{6966B189-166A-1749-A102-E6E053A0AEA5}"/>
                                            </p:graphicEl>
                                          </p:spTgt>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63">
                                            <p:graphicEl>
                                              <a:dgm id="{47050EA2-534B-1245-99D3-B5FF2397E266}"/>
                                            </p:graphicEl>
                                          </p:spTgt>
                                        </p:tgtEl>
                                        <p:attrNameLst>
                                          <p:attrName>style.visibility</p:attrName>
                                        </p:attrNameLst>
                                      </p:cBhvr>
                                      <p:to>
                                        <p:strVal val="visible"/>
                                      </p:to>
                                    </p:set>
                                    <p:animEffect transition="in" filter="fade">
                                      <p:cBhvr>
                                        <p:cTn id="57" dur="2000"/>
                                        <p:tgtEl>
                                          <p:spTgt spid="63">
                                            <p:graphicEl>
                                              <a:dgm id="{47050EA2-534B-1245-99D3-B5FF2397E266}"/>
                                            </p:graphicEl>
                                          </p:spTgt>
                                        </p:tgtEl>
                                      </p:cBhvr>
                                    </p:animEffect>
                                    <p:anim calcmode="lin" valueType="num">
                                      <p:cBhvr>
                                        <p:cTn id="58" dur="2000" fill="hold"/>
                                        <p:tgtEl>
                                          <p:spTgt spid="63">
                                            <p:graphicEl>
                                              <a:dgm id="{47050EA2-534B-1245-99D3-B5FF2397E266}"/>
                                            </p:graphicEl>
                                          </p:spTgt>
                                        </p:tgtEl>
                                        <p:attrNameLst>
                                          <p:attrName>ppt_x</p:attrName>
                                        </p:attrNameLst>
                                      </p:cBhvr>
                                      <p:tavLst>
                                        <p:tav tm="0">
                                          <p:val>
                                            <p:strVal val="#ppt_x"/>
                                          </p:val>
                                        </p:tav>
                                        <p:tav tm="100000">
                                          <p:val>
                                            <p:strVal val="#ppt_x"/>
                                          </p:val>
                                        </p:tav>
                                      </p:tavLst>
                                    </p:anim>
                                    <p:anim calcmode="lin" valueType="num">
                                      <p:cBhvr>
                                        <p:cTn id="59" dur="1800" decel="100000" fill="hold"/>
                                        <p:tgtEl>
                                          <p:spTgt spid="63">
                                            <p:graphicEl>
                                              <a:dgm id="{47050EA2-534B-1245-99D3-B5FF2397E266}"/>
                                            </p:graphicEl>
                                          </p:spTgt>
                                        </p:tgtEl>
                                        <p:attrNameLst>
                                          <p:attrName>ppt_y</p:attrName>
                                        </p:attrNameLst>
                                      </p:cBhvr>
                                      <p:tavLst>
                                        <p:tav tm="0">
                                          <p:val>
                                            <p:strVal val="#ppt_y+1"/>
                                          </p:val>
                                        </p:tav>
                                        <p:tav tm="100000">
                                          <p:val>
                                            <p:strVal val="#ppt_y-.03"/>
                                          </p:val>
                                        </p:tav>
                                      </p:tavLst>
                                    </p:anim>
                                    <p:anim calcmode="lin" valueType="num">
                                      <p:cBhvr>
                                        <p:cTn id="60" dur="200" accel="100000" fill="hold">
                                          <p:stCondLst>
                                            <p:cond delay="1800"/>
                                          </p:stCondLst>
                                        </p:cTn>
                                        <p:tgtEl>
                                          <p:spTgt spid="63">
                                            <p:graphicEl>
                                              <a:dgm id="{47050EA2-534B-1245-99D3-B5FF2397E266}"/>
                                            </p:graphicEl>
                                          </p:spTgt>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63">
                                            <p:graphicEl>
                                              <a:dgm id="{F78D432A-4934-694A-82B0-3DE1CC3B7F6D}"/>
                                            </p:graphicEl>
                                          </p:spTgt>
                                        </p:tgtEl>
                                        <p:attrNameLst>
                                          <p:attrName>style.visibility</p:attrName>
                                        </p:attrNameLst>
                                      </p:cBhvr>
                                      <p:to>
                                        <p:strVal val="visible"/>
                                      </p:to>
                                    </p:set>
                                    <p:animEffect transition="in" filter="fade">
                                      <p:cBhvr>
                                        <p:cTn id="63" dur="2000"/>
                                        <p:tgtEl>
                                          <p:spTgt spid="63">
                                            <p:graphicEl>
                                              <a:dgm id="{F78D432A-4934-694A-82B0-3DE1CC3B7F6D}"/>
                                            </p:graphicEl>
                                          </p:spTgt>
                                        </p:tgtEl>
                                      </p:cBhvr>
                                    </p:animEffect>
                                    <p:anim calcmode="lin" valueType="num">
                                      <p:cBhvr>
                                        <p:cTn id="64" dur="2000" fill="hold"/>
                                        <p:tgtEl>
                                          <p:spTgt spid="63">
                                            <p:graphicEl>
                                              <a:dgm id="{F78D432A-4934-694A-82B0-3DE1CC3B7F6D}"/>
                                            </p:graphicEl>
                                          </p:spTgt>
                                        </p:tgtEl>
                                        <p:attrNameLst>
                                          <p:attrName>ppt_x</p:attrName>
                                        </p:attrNameLst>
                                      </p:cBhvr>
                                      <p:tavLst>
                                        <p:tav tm="0">
                                          <p:val>
                                            <p:strVal val="#ppt_x"/>
                                          </p:val>
                                        </p:tav>
                                        <p:tav tm="100000">
                                          <p:val>
                                            <p:strVal val="#ppt_x"/>
                                          </p:val>
                                        </p:tav>
                                      </p:tavLst>
                                    </p:anim>
                                    <p:anim calcmode="lin" valueType="num">
                                      <p:cBhvr>
                                        <p:cTn id="65" dur="1800" decel="100000" fill="hold"/>
                                        <p:tgtEl>
                                          <p:spTgt spid="63">
                                            <p:graphicEl>
                                              <a:dgm id="{F78D432A-4934-694A-82B0-3DE1CC3B7F6D}"/>
                                            </p:graphicEl>
                                          </p:spTgt>
                                        </p:tgtEl>
                                        <p:attrNameLst>
                                          <p:attrName>ppt_y</p:attrName>
                                        </p:attrNameLst>
                                      </p:cBhvr>
                                      <p:tavLst>
                                        <p:tav tm="0">
                                          <p:val>
                                            <p:strVal val="#ppt_y+1"/>
                                          </p:val>
                                        </p:tav>
                                        <p:tav tm="100000">
                                          <p:val>
                                            <p:strVal val="#ppt_y-.03"/>
                                          </p:val>
                                        </p:tav>
                                      </p:tavLst>
                                    </p:anim>
                                    <p:anim calcmode="lin" valueType="num">
                                      <p:cBhvr>
                                        <p:cTn id="66" dur="200" accel="100000" fill="hold">
                                          <p:stCondLst>
                                            <p:cond delay="1800"/>
                                          </p:stCondLst>
                                        </p:cTn>
                                        <p:tgtEl>
                                          <p:spTgt spid="63">
                                            <p:graphicEl>
                                              <a:dgm id="{F78D432A-4934-694A-82B0-3DE1CC3B7F6D}"/>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6">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731888-EAF0-AC90-FB16-0A3E3EFD6942}"/>
              </a:ext>
            </a:extLst>
          </p:cNvPr>
          <p:cNvSpPr>
            <a:spLocks noGrp="1"/>
          </p:cNvSpPr>
          <p:nvPr>
            <p:ph type="title" idx="4294967295"/>
          </p:nvPr>
        </p:nvSpPr>
        <p:spPr>
          <a:xfrm>
            <a:off x="838200" y="557189"/>
            <a:ext cx="3374136" cy="5567891"/>
          </a:xfrm>
          <a:solidFill>
            <a:schemeClr val="bg2"/>
          </a:solidFill>
        </p:spPr>
        <p:txBody>
          <a:bodyPr vert="horz" lIns="91440" tIns="45720" rIns="91440" bIns="45720" rtlCol="0" anchor="ctr">
            <a:normAutofit/>
          </a:bodyPr>
          <a:lstStyle/>
          <a:p>
            <a:r>
              <a:rPr lang="en-US" sz="5200" kern="1200" dirty="0">
                <a:solidFill>
                  <a:schemeClr val="tx1"/>
                </a:solidFill>
                <a:latin typeface="+mj-lt"/>
                <a:ea typeface="+mj-ea"/>
                <a:cs typeface="+mj-cs"/>
              </a:rPr>
              <a:t>Dimensions of Policy Planning</a:t>
            </a:r>
          </a:p>
        </p:txBody>
      </p:sp>
      <p:graphicFrame>
        <p:nvGraphicFramePr>
          <p:cNvPr id="5" name="Diagram 4">
            <a:extLst>
              <a:ext uri="{FF2B5EF4-FFF2-40B4-BE49-F238E27FC236}">
                <a16:creationId xmlns:a16="http://schemas.microsoft.com/office/drawing/2014/main" id="{EF7814AD-A52E-B9F0-4BD7-BB59768430AE}"/>
              </a:ext>
            </a:extLst>
          </p:cNvPr>
          <p:cNvGraphicFramePr/>
          <p:nvPr>
            <p:extLst>
              <p:ext uri="{D42A27DB-BD31-4B8C-83A1-F6EECF244321}">
                <p14:modId xmlns:p14="http://schemas.microsoft.com/office/powerpoint/2010/main" val="268010189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54304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graphicEl>
                                              <a:dgm id="{AC9BBE84-76DB-7A4E-8295-32C8E785E025}"/>
                                            </p:graphicEl>
                                          </p:spTgt>
                                        </p:tgtEl>
                                        <p:attrNameLst>
                                          <p:attrName>style.visibility</p:attrName>
                                        </p:attrNameLst>
                                      </p:cBhvr>
                                      <p:to>
                                        <p:strVal val="visible"/>
                                      </p:to>
                                    </p:set>
                                    <p:animEffect transition="in" filter="fade">
                                      <p:cBhvr>
                                        <p:cTn id="15" dur="1000"/>
                                        <p:tgtEl>
                                          <p:spTgt spid="5">
                                            <p:graphicEl>
                                              <a:dgm id="{AC9BBE84-76DB-7A4E-8295-32C8E785E025}"/>
                                            </p:graphicEl>
                                          </p:spTgt>
                                        </p:tgtEl>
                                      </p:cBhvr>
                                    </p:animEffect>
                                    <p:anim calcmode="lin" valueType="num">
                                      <p:cBhvr>
                                        <p:cTn id="16" dur="1000" fill="hold"/>
                                        <p:tgtEl>
                                          <p:spTgt spid="5">
                                            <p:graphicEl>
                                              <a:dgm id="{AC9BBE84-76DB-7A4E-8295-32C8E785E025}"/>
                                            </p:graphicEl>
                                          </p:spTgt>
                                        </p:tgtEl>
                                        <p:attrNameLst>
                                          <p:attrName>ppt_x</p:attrName>
                                        </p:attrNameLst>
                                      </p:cBhvr>
                                      <p:tavLst>
                                        <p:tav tm="0">
                                          <p:val>
                                            <p:strVal val="#ppt_x"/>
                                          </p:val>
                                        </p:tav>
                                        <p:tav tm="100000">
                                          <p:val>
                                            <p:strVal val="#ppt_x"/>
                                          </p:val>
                                        </p:tav>
                                      </p:tavLst>
                                    </p:anim>
                                    <p:anim calcmode="lin" valueType="num">
                                      <p:cBhvr>
                                        <p:cTn id="17" dur="1000" fill="hold"/>
                                        <p:tgtEl>
                                          <p:spTgt spid="5">
                                            <p:graphicEl>
                                              <a:dgm id="{AC9BBE84-76DB-7A4E-8295-32C8E785E025}"/>
                                            </p:graphic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graphicEl>
                                              <a:dgm id="{4BE810D4-743C-0E47-84D7-1DE05321AD1A}"/>
                                            </p:graphicEl>
                                          </p:spTgt>
                                        </p:tgtEl>
                                        <p:attrNameLst>
                                          <p:attrName>style.visibility</p:attrName>
                                        </p:attrNameLst>
                                      </p:cBhvr>
                                      <p:to>
                                        <p:strVal val="visible"/>
                                      </p:to>
                                    </p:set>
                                    <p:animEffect transition="in" filter="fade">
                                      <p:cBhvr>
                                        <p:cTn id="22" dur="1000"/>
                                        <p:tgtEl>
                                          <p:spTgt spid="5">
                                            <p:graphicEl>
                                              <a:dgm id="{4BE810D4-743C-0E47-84D7-1DE05321AD1A}"/>
                                            </p:graphicEl>
                                          </p:spTgt>
                                        </p:tgtEl>
                                      </p:cBhvr>
                                    </p:animEffect>
                                    <p:anim calcmode="lin" valueType="num">
                                      <p:cBhvr>
                                        <p:cTn id="23" dur="1000" fill="hold"/>
                                        <p:tgtEl>
                                          <p:spTgt spid="5">
                                            <p:graphicEl>
                                              <a:dgm id="{4BE810D4-743C-0E47-84D7-1DE05321AD1A}"/>
                                            </p:graphicEl>
                                          </p:spTgt>
                                        </p:tgtEl>
                                        <p:attrNameLst>
                                          <p:attrName>ppt_x</p:attrName>
                                        </p:attrNameLst>
                                      </p:cBhvr>
                                      <p:tavLst>
                                        <p:tav tm="0">
                                          <p:val>
                                            <p:strVal val="#ppt_x"/>
                                          </p:val>
                                        </p:tav>
                                        <p:tav tm="100000">
                                          <p:val>
                                            <p:strVal val="#ppt_x"/>
                                          </p:val>
                                        </p:tav>
                                      </p:tavLst>
                                    </p:anim>
                                    <p:anim calcmode="lin" valueType="num">
                                      <p:cBhvr>
                                        <p:cTn id="24" dur="1000" fill="hold"/>
                                        <p:tgtEl>
                                          <p:spTgt spid="5">
                                            <p:graphicEl>
                                              <a:dgm id="{4BE810D4-743C-0E47-84D7-1DE05321AD1A}"/>
                                            </p:graphic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graphicEl>
                                              <a:dgm id="{334B137C-F8E6-C84D-9671-02225A066F6D}"/>
                                            </p:graphicEl>
                                          </p:spTgt>
                                        </p:tgtEl>
                                        <p:attrNameLst>
                                          <p:attrName>style.visibility</p:attrName>
                                        </p:attrNameLst>
                                      </p:cBhvr>
                                      <p:to>
                                        <p:strVal val="visible"/>
                                      </p:to>
                                    </p:set>
                                    <p:animEffect transition="in" filter="fade">
                                      <p:cBhvr>
                                        <p:cTn id="29" dur="1000"/>
                                        <p:tgtEl>
                                          <p:spTgt spid="5">
                                            <p:graphicEl>
                                              <a:dgm id="{334B137C-F8E6-C84D-9671-02225A066F6D}"/>
                                            </p:graphicEl>
                                          </p:spTgt>
                                        </p:tgtEl>
                                      </p:cBhvr>
                                    </p:animEffect>
                                    <p:anim calcmode="lin" valueType="num">
                                      <p:cBhvr>
                                        <p:cTn id="30" dur="1000" fill="hold"/>
                                        <p:tgtEl>
                                          <p:spTgt spid="5">
                                            <p:graphicEl>
                                              <a:dgm id="{334B137C-F8E6-C84D-9671-02225A066F6D}"/>
                                            </p:graphicEl>
                                          </p:spTgt>
                                        </p:tgtEl>
                                        <p:attrNameLst>
                                          <p:attrName>ppt_x</p:attrName>
                                        </p:attrNameLst>
                                      </p:cBhvr>
                                      <p:tavLst>
                                        <p:tav tm="0">
                                          <p:val>
                                            <p:strVal val="#ppt_x"/>
                                          </p:val>
                                        </p:tav>
                                        <p:tav tm="100000">
                                          <p:val>
                                            <p:strVal val="#ppt_x"/>
                                          </p:val>
                                        </p:tav>
                                      </p:tavLst>
                                    </p:anim>
                                    <p:anim calcmode="lin" valueType="num">
                                      <p:cBhvr>
                                        <p:cTn id="31" dur="1000" fill="hold"/>
                                        <p:tgtEl>
                                          <p:spTgt spid="5">
                                            <p:graphicEl>
                                              <a:dgm id="{334B137C-F8E6-C84D-9671-02225A066F6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A25470B-556E-41AE-D06E-0EF813FFC263}"/>
              </a:ext>
            </a:extLst>
          </p:cNvPr>
          <p:cNvSpPr>
            <a:spLocks noGrp="1"/>
          </p:cNvSpPr>
          <p:nvPr>
            <p:ph type="title"/>
          </p:nvPr>
        </p:nvSpPr>
        <p:spPr>
          <a:xfrm>
            <a:off x="1137036" y="548640"/>
            <a:ext cx="9543405" cy="1188720"/>
          </a:xfrm>
        </p:spPr>
        <p:txBody>
          <a:bodyPr>
            <a:normAutofit/>
          </a:bodyPr>
          <a:lstStyle/>
          <a:p>
            <a:r>
              <a:rPr lang="en-JP" dirty="0">
                <a:solidFill>
                  <a:schemeClr val="tx1">
                    <a:lumMod val="85000"/>
                    <a:lumOff val="15000"/>
                  </a:schemeClr>
                </a:solidFill>
              </a:rPr>
              <a:t>Public Discourse</a:t>
            </a:r>
          </a:p>
        </p:txBody>
      </p:sp>
      <p:sp>
        <p:nvSpPr>
          <p:cNvPr id="3" name="Content Placeholder 2">
            <a:extLst>
              <a:ext uri="{FF2B5EF4-FFF2-40B4-BE49-F238E27FC236}">
                <a16:creationId xmlns:a16="http://schemas.microsoft.com/office/drawing/2014/main" id="{9A2C613C-8426-8BD1-56C8-B8AB77A1B496}"/>
              </a:ext>
            </a:extLst>
          </p:cNvPr>
          <p:cNvSpPr>
            <a:spLocks noGrp="1"/>
          </p:cNvSpPr>
          <p:nvPr>
            <p:ph idx="1"/>
          </p:nvPr>
        </p:nvSpPr>
        <p:spPr>
          <a:xfrm>
            <a:off x="1957987" y="2028093"/>
            <a:ext cx="8276026" cy="3942804"/>
          </a:xfrm>
        </p:spPr>
        <p:txBody>
          <a:bodyPr anchor="ctr">
            <a:normAutofit fontScale="62500" lnSpcReduction="20000"/>
          </a:bodyPr>
          <a:lstStyle/>
          <a:p>
            <a:pPr>
              <a:lnSpc>
                <a:spcPct val="120000"/>
              </a:lnSpc>
            </a:pPr>
            <a:r>
              <a:rPr lang="en-US" sz="3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The OECD in a review of tertiary education in Japan described educational change in the following way: “The result of all of this is that the rhetoric of change has been accompanied by the reality of conservatism. This is creating a worrying policy vacuum, with an attention to means rather than ends. This is engendering political pressures in some quarters for the privatisation of national universities, as evidence begins to accumulate of a lack of change in certain crucial areas- curriculum development, learning outcomes, pedagogical innovation, internationalisation, research quality and the effectiveness of knowledge transfer.” (</a:t>
            </a:r>
            <a:r>
              <a:rPr lang="en-US" sz="3400" i="1"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Newby</a:t>
            </a:r>
            <a:r>
              <a:rPr lang="en-US" sz="3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et al., 2009, p.5)</a:t>
            </a:r>
            <a:endParaRPr lang="en-JP" sz="3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p>
            <a:endParaRPr lang="en-JP" sz="2000" dirty="0">
              <a:solidFill>
                <a:schemeClr val="tx1">
                  <a:lumMod val="85000"/>
                  <a:lumOff val="15000"/>
                </a:schemeClr>
              </a:solidFill>
            </a:endParaRPr>
          </a:p>
        </p:txBody>
      </p:sp>
      <p:sp>
        <p:nvSpPr>
          <p:cNvPr id="32" name="Freeform: Shape 3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6345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BE65721-A7D9-3E9D-BACF-AE1E619E6A06}"/>
              </a:ext>
            </a:extLst>
          </p:cNvPr>
          <p:cNvSpPr>
            <a:spLocks noGrp="1"/>
          </p:cNvSpPr>
          <p:nvPr>
            <p:ph type="title"/>
          </p:nvPr>
        </p:nvSpPr>
        <p:spPr>
          <a:xfrm>
            <a:off x="1137036" y="548640"/>
            <a:ext cx="9543405" cy="1188720"/>
          </a:xfrm>
        </p:spPr>
        <p:txBody>
          <a:bodyPr>
            <a:normAutofit/>
          </a:bodyPr>
          <a:lstStyle/>
          <a:p>
            <a:r>
              <a:rPr lang="en-JP" sz="3700" dirty="0">
                <a:solidFill>
                  <a:schemeClr val="tx1">
                    <a:lumMod val="85000"/>
                    <a:lumOff val="15000"/>
                  </a:schemeClr>
                </a:solidFill>
                <a:latin typeface="Times New Roman" panose="02020603050405020304" pitchFamily="18" charset="0"/>
                <a:cs typeface="Times New Roman" panose="02020603050405020304" pitchFamily="18" charset="0"/>
              </a:rPr>
              <a:t>Public Text:</a:t>
            </a:r>
            <a:r>
              <a:rPr lang="en-US" sz="37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3700" dirty="0">
                <a:solidFill>
                  <a:schemeClr val="tx1">
                    <a:lumMod val="85000"/>
                    <a:lumOff val="15000"/>
                  </a:schemeClr>
                </a:solidFill>
                <a:effectLst/>
                <a:latin typeface="Times New Roman" panose="02020603050405020304" pitchFamily="18" charset="0"/>
                <a:ea typeface="Yu Mincho" panose="02020400000000000000" pitchFamily="18" charset="-128"/>
              </a:rPr>
              <a:t>Global 30 Project for Establishing Core Universities for Internationalization</a:t>
            </a:r>
            <a:endParaRPr lang="en-JP" sz="37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04EFBE24-C2A8-221B-0E48-08BD82786F92}"/>
              </a:ext>
            </a:extLst>
          </p:cNvPr>
          <p:cNvSpPr>
            <a:spLocks noGrp="1"/>
          </p:cNvSpPr>
          <p:nvPr>
            <p:ph idx="1"/>
          </p:nvPr>
        </p:nvSpPr>
        <p:spPr>
          <a:xfrm>
            <a:off x="1957987" y="2285997"/>
            <a:ext cx="8276026" cy="3465800"/>
          </a:xfrm>
        </p:spPr>
        <p:txBody>
          <a:bodyPr anchor="ctr">
            <a:normAutofit/>
          </a:bodyPr>
          <a:lstStyle/>
          <a:p>
            <a:pPr marL="0" indent="0">
              <a:lnSpc>
                <a:spcPct val="100000"/>
              </a:lnSpc>
              <a:buNone/>
            </a:pPr>
            <a:r>
              <a:rPr lang="en-GB" sz="2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“The Project for Promotion of Global Human Resource Development is a funding project that aims </a:t>
            </a:r>
            <a:r>
              <a:rPr lang="en-GB" sz="2400" u="sng"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to overcome the Japanese younger generation's inward tendency and to foster human resources who can positively meet the challenges and succeed in the global field, as the basis for improving Japan’ s global competitiveness and enhancing the ties between nations</a:t>
            </a:r>
            <a:r>
              <a:rPr lang="en-GB" sz="2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Efforts to promote the internationalization of university education in Japan will be given strong, priority support.” (MEXT, 2012)</a:t>
            </a:r>
            <a:endParaRPr lang="en-JP" sz="24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p>
            <a:pPr marL="0" indent="0">
              <a:buNone/>
            </a:pPr>
            <a:endParaRPr lang="en-JP"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46804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B68DAF-E446-A366-3635-6F29AA8AB804}"/>
              </a:ext>
            </a:extLst>
          </p:cNvPr>
          <p:cNvSpPr>
            <a:spLocks noGrp="1"/>
          </p:cNvSpPr>
          <p:nvPr>
            <p:ph type="title"/>
          </p:nvPr>
        </p:nvSpPr>
        <p:spPr>
          <a:xfrm>
            <a:off x="1271588" y="662401"/>
            <a:ext cx="10055721" cy="779538"/>
          </a:xfrm>
        </p:spPr>
        <p:txBody>
          <a:bodyPr anchor="t">
            <a:normAutofit/>
          </a:bodyPr>
          <a:lstStyle/>
          <a:p>
            <a:r>
              <a:rPr lang="en-JP" dirty="0"/>
              <a:t>Performative Action</a:t>
            </a:r>
          </a:p>
        </p:txBody>
      </p:sp>
      <p:grpSp>
        <p:nvGrpSpPr>
          <p:cNvPr id="49" name="Group 4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5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5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6CE780CC-01CD-7FEC-414D-E2C1AE2CEED2}"/>
              </a:ext>
            </a:extLst>
          </p:cNvPr>
          <p:cNvSpPr>
            <a:spLocks noGrp="1"/>
          </p:cNvSpPr>
          <p:nvPr>
            <p:ph idx="1"/>
          </p:nvPr>
        </p:nvSpPr>
        <p:spPr>
          <a:xfrm>
            <a:off x="1251678" y="1359877"/>
            <a:ext cx="10089112" cy="4835723"/>
          </a:xfrm>
        </p:spPr>
        <p:txBody>
          <a:bodyPr>
            <a:normAutofit fontScale="62500" lnSpcReduction="20000"/>
          </a:bodyPr>
          <a:lstStyle/>
          <a:p>
            <a:pPr marL="571500" indent="-571500">
              <a:buFont typeface="+mj-lt"/>
              <a:buAutoNum type="romanLcPeriod"/>
            </a:pPr>
            <a:endParaRPr lang="en-US" sz="1700" dirty="0">
              <a:solidFill>
                <a:schemeClr val="tx1">
                  <a:alpha val="60000"/>
                </a:schemeClr>
              </a:solidFill>
            </a:endParaRPr>
          </a:p>
          <a:p>
            <a:endParaRPr lang="en-US" sz="1700" dirty="0">
              <a:solidFill>
                <a:schemeClr val="tx1">
                  <a:alpha val="60000"/>
                </a:schemeClr>
              </a:solidFill>
            </a:endParaRPr>
          </a:p>
          <a:p>
            <a:pPr lvl="0">
              <a:lnSpc>
                <a:spcPct val="120000"/>
              </a:lnSpc>
            </a:pPr>
            <a:r>
              <a:rPr lang="en-GB" sz="3600" b="1" dirty="0">
                <a:latin typeface="Times New Roman" panose="02020603050405020304" pitchFamily="18" charset="0"/>
                <a:cs typeface="Times New Roman" panose="02020603050405020304" pitchFamily="18" charset="0"/>
              </a:rPr>
              <a:t>People with power:</a:t>
            </a:r>
            <a:r>
              <a:rPr lang="en-GB" sz="3600" dirty="0">
                <a:latin typeface="Times New Roman" panose="02020603050405020304" pitchFamily="18" charset="0"/>
                <a:cs typeface="Times New Roman" panose="02020603050405020304" pitchFamily="18" charset="0"/>
              </a:rPr>
              <a:t> This would be most prominently associated with individuals involved in the regulatory development of policy. This is how I would describe the role of governments and certain institutional structures.</a:t>
            </a:r>
            <a:endParaRPr lang="en-US" sz="3600" dirty="0">
              <a:latin typeface="Times New Roman" panose="02020603050405020304" pitchFamily="18" charset="0"/>
              <a:cs typeface="Times New Roman" panose="02020603050405020304" pitchFamily="18" charset="0"/>
            </a:endParaRPr>
          </a:p>
          <a:p>
            <a:pPr lvl="0">
              <a:lnSpc>
                <a:spcPct val="120000"/>
              </a:lnSpc>
            </a:pPr>
            <a:r>
              <a:rPr lang="en-GB" sz="3600" b="1" dirty="0">
                <a:latin typeface="Times New Roman" panose="02020603050405020304" pitchFamily="18" charset="0"/>
                <a:cs typeface="Times New Roman" panose="02020603050405020304" pitchFamily="18" charset="0"/>
              </a:rPr>
              <a:t>People with expertise:</a:t>
            </a:r>
            <a:r>
              <a:rPr lang="en-GB" sz="3600" dirty="0">
                <a:latin typeface="Times New Roman" panose="02020603050405020304" pitchFamily="18" charset="0"/>
                <a:cs typeface="Times New Roman" panose="02020603050405020304" pitchFamily="18" charset="0"/>
              </a:rPr>
              <a:t> These individuals can influence the regulatory process through their expert knowledge. </a:t>
            </a:r>
            <a:endParaRPr lang="en-US" sz="3600" dirty="0">
              <a:latin typeface="Times New Roman" panose="02020603050405020304" pitchFamily="18" charset="0"/>
              <a:cs typeface="Times New Roman" panose="02020603050405020304" pitchFamily="18" charset="0"/>
            </a:endParaRPr>
          </a:p>
          <a:p>
            <a:pPr lvl="0">
              <a:lnSpc>
                <a:spcPct val="120000"/>
              </a:lnSpc>
            </a:pPr>
            <a:r>
              <a:rPr lang="en-GB" sz="3600" b="1" dirty="0">
                <a:latin typeface="Times New Roman" panose="02020603050405020304" pitchFamily="18" charset="0"/>
                <a:cs typeface="Times New Roman" panose="02020603050405020304" pitchFamily="18" charset="0"/>
              </a:rPr>
              <a:t>People with influence:</a:t>
            </a:r>
            <a:r>
              <a:rPr lang="en-GB" sz="3600" dirty="0">
                <a:latin typeface="Times New Roman" panose="02020603050405020304" pitchFamily="18" charset="0"/>
                <a:cs typeface="Times New Roman" panose="02020603050405020304" pitchFamily="18" charset="0"/>
              </a:rPr>
              <a:t> These individuals could influence policy planning because of their reputation or standing. I would describe tenured faculty at research location, or more widely, are an example of this. </a:t>
            </a:r>
            <a:endParaRPr lang="en-US" sz="3600" dirty="0">
              <a:latin typeface="Times New Roman" panose="02020603050405020304" pitchFamily="18" charset="0"/>
              <a:cs typeface="Times New Roman" panose="02020603050405020304" pitchFamily="18" charset="0"/>
            </a:endParaRPr>
          </a:p>
          <a:p>
            <a:pPr lvl="0">
              <a:lnSpc>
                <a:spcPct val="120000"/>
              </a:lnSpc>
            </a:pPr>
            <a:r>
              <a:rPr lang="en-GB" sz="3600" b="1" dirty="0">
                <a:latin typeface="Times New Roman" panose="02020603050405020304" pitchFamily="18" charset="0"/>
                <a:cs typeface="Times New Roman" panose="02020603050405020304" pitchFamily="18" charset="0"/>
              </a:rPr>
              <a:t>People with interest:</a:t>
            </a:r>
            <a:r>
              <a:rPr lang="en-GB" sz="3600" dirty="0">
                <a:latin typeface="Times New Roman" panose="02020603050405020304" pitchFamily="18" charset="0"/>
                <a:cs typeface="Times New Roman" panose="02020603050405020304" pitchFamily="18" charset="0"/>
              </a:rPr>
              <a:t> These individuals work at the local grassroots level of policy planning. I would describe teachers and students as belonging to this group. (</a:t>
            </a:r>
            <a:r>
              <a:rPr lang="en-GB" sz="3600" i="1" dirty="0">
                <a:latin typeface="Times New Roman" panose="02020603050405020304" pitchFamily="18" charset="0"/>
                <a:cs typeface="Times New Roman" panose="02020603050405020304" pitchFamily="18" charset="0"/>
              </a:rPr>
              <a:t>Zhao and </a:t>
            </a:r>
            <a:r>
              <a:rPr lang="en-GB" sz="3600" i="1" dirty="0" err="1">
                <a:latin typeface="Times New Roman" panose="02020603050405020304" pitchFamily="18" charset="0"/>
                <a:cs typeface="Times New Roman" panose="02020603050405020304" pitchFamily="18" charset="0"/>
              </a:rPr>
              <a:t>Baldauf</a:t>
            </a:r>
            <a:r>
              <a:rPr lang="en-GB" sz="3600" dirty="0">
                <a:latin typeface="Times New Roman" panose="02020603050405020304" pitchFamily="18" charset="0"/>
                <a:cs typeface="Times New Roman" panose="02020603050405020304" pitchFamily="18" charset="0"/>
              </a:rPr>
              <a:t>, 2012 cited in </a:t>
            </a:r>
            <a:r>
              <a:rPr lang="en-GB" sz="3600" i="1" dirty="0">
                <a:latin typeface="Times New Roman" panose="02020603050405020304" pitchFamily="18" charset="0"/>
                <a:cs typeface="Times New Roman" panose="02020603050405020304" pitchFamily="18" charset="0"/>
              </a:rPr>
              <a:t>Liddicoat and Taylor-Leech</a:t>
            </a:r>
            <a:r>
              <a:rPr lang="en-GB" sz="3600" dirty="0">
                <a:latin typeface="Times New Roman" panose="02020603050405020304" pitchFamily="18" charset="0"/>
                <a:cs typeface="Times New Roman" panose="02020603050405020304" pitchFamily="18" charset="0"/>
              </a:rPr>
              <a:t>, 2020) </a:t>
            </a:r>
            <a:endParaRPr lang="en-US" sz="3600" dirty="0">
              <a:latin typeface="Times New Roman" panose="02020603050405020304" pitchFamily="18" charset="0"/>
              <a:cs typeface="Times New Roman" panose="02020603050405020304" pitchFamily="18" charset="0"/>
            </a:endParaRPr>
          </a:p>
          <a:p>
            <a:endParaRPr lang="en-JP" sz="1700" dirty="0">
              <a:solidFill>
                <a:schemeClr val="tx1">
                  <a:alpha val="60000"/>
                </a:schemeClr>
              </a:solidFill>
            </a:endParaRPr>
          </a:p>
        </p:txBody>
      </p:sp>
    </p:spTree>
    <p:extLst>
      <p:ext uri="{BB962C8B-B14F-4D97-AF65-F5344CB8AC3E}">
        <p14:creationId xmlns:p14="http://schemas.microsoft.com/office/powerpoint/2010/main" val="42424253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accent1"/>
              </a:solidFill>
              <a:effectLst>
                <a:outerShdw blurRad="38100" dist="25400" dir="5400000" algn="ctr" rotWithShape="0">
                  <a:srgbClr val="6E747A">
                    <a:alpha val="43000"/>
                  </a:srgbClr>
                </a:outerShdw>
              </a:effectLst>
            </a:endParaRPr>
          </a:p>
        </p:txBody>
      </p:sp>
      <p:sp>
        <p:nvSpPr>
          <p:cNvPr id="16" name="Freeform: Shape 15">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graphicFrame>
        <p:nvGraphicFramePr>
          <p:cNvPr id="2" name="Diagram 1">
            <a:extLst>
              <a:ext uri="{FF2B5EF4-FFF2-40B4-BE49-F238E27FC236}">
                <a16:creationId xmlns:a16="http://schemas.microsoft.com/office/drawing/2014/main" id="{D7562F34-0454-B851-CFD5-C2D071539A81}"/>
              </a:ext>
            </a:extLst>
          </p:cNvPr>
          <p:cNvGraphicFramePr/>
          <p:nvPr>
            <p:extLst>
              <p:ext uri="{D42A27DB-BD31-4B8C-83A1-F6EECF244321}">
                <p14:modId xmlns:p14="http://schemas.microsoft.com/office/powerpoint/2010/main" val="2174470"/>
              </p:ext>
            </p:extLst>
          </p:nvPr>
        </p:nvGraphicFramePr>
        <p:xfrm>
          <a:off x="2032000" y="1383323"/>
          <a:ext cx="8128000" cy="4755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463769F7-EDE0-39FB-A60F-35935931FCFD}"/>
              </a:ext>
            </a:extLst>
          </p:cNvPr>
          <p:cNvSpPr txBox="1"/>
          <p:nvPr/>
        </p:nvSpPr>
        <p:spPr>
          <a:xfrm>
            <a:off x="2168770" y="719667"/>
            <a:ext cx="7584830" cy="584775"/>
          </a:xfrm>
          <a:prstGeom prst="rect">
            <a:avLst/>
          </a:prstGeom>
          <a:noFill/>
        </p:spPr>
        <p:txBody>
          <a:bodyPr wrap="square" rtlCol="0">
            <a:spAutoFit/>
          </a:bodyPr>
          <a:lstStyle/>
          <a:p>
            <a:pPr algn="ctr">
              <a:spcAft>
                <a:spcPts val="600"/>
              </a:spcAft>
            </a:pPr>
            <a:r>
              <a:rPr lang="en-JP" sz="3200" dirty="0"/>
              <a:t>Comparative Case Study: Multidimensional </a:t>
            </a:r>
          </a:p>
        </p:txBody>
      </p:sp>
    </p:spTree>
    <p:extLst>
      <p:ext uri="{BB962C8B-B14F-4D97-AF65-F5344CB8AC3E}">
        <p14:creationId xmlns:p14="http://schemas.microsoft.com/office/powerpoint/2010/main" val="19348938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ppt_w</p:attrName>
                                        </p:attrNameLst>
                                      </p:cBhvr>
                                      <p:tavLst>
                                        <p:tav tm="0">
                                          <p:val>
                                            <p:fltVal val="0"/>
                                          </p:val>
                                        </p:tav>
                                        <p:tav tm="100000">
                                          <p:val>
                                            <p:strVal val="#ppt_w"/>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AF89BA6-F944-AB08-5987-4B2917A33845}"/>
              </a:ext>
            </a:extLst>
          </p:cNvPr>
          <p:cNvSpPr>
            <a:spLocks noGrp="1"/>
          </p:cNvSpPr>
          <p:nvPr>
            <p:ph type="title"/>
          </p:nvPr>
        </p:nvSpPr>
        <p:spPr>
          <a:xfrm>
            <a:off x="773408" y="992094"/>
            <a:ext cx="3616913" cy="2795160"/>
          </a:xfrm>
        </p:spPr>
        <p:txBody>
          <a:bodyPr vert="horz" lIns="91440" tIns="45720" rIns="91440" bIns="45720" rtlCol="0" anchor="b">
            <a:normAutofit/>
          </a:bodyPr>
          <a:lstStyle/>
          <a:p>
            <a:pPr algn="ctr"/>
            <a:r>
              <a:rPr lang="en-US" kern="1200" dirty="0">
                <a:solidFill>
                  <a:schemeClr val="tx1"/>
                </a:solidFill>
                <a:latin typeface="+mj-lt"/>
                <a:ea typeface="+mj-ea"/>
                <a:cs typeface="+mj-cs"/>
              </a:rPr>
              <a:t>Hybrid Practitioner Agency</a:t>
            </a:r>
          </a:p>
        </p:txBody>
      </p:sp>
      <p:graphicFrame>
        <p:nvGraphicFramePr>
          <p:cNvPr id="14" name="Content Placeholder 2">
            <a:extLst>
              <a:ext uri="{FF2B5EF4-FFF2-40B4-BE49-F238E27FC236}">
                <a16:creationId xmlns:a16="http://schemas.microsoft.com/office/drawing/2014/main" id="{9EE7AC2F-7F6A-7B52-4384-868F9CDE708B}"/>
              </a:ext>
            </a:extLst>
          </p:cNvPr>
          <p:cNvGraphicFramePr>
            <a:graphicFrameLocks noGrp="1"/>
          </p:cNvGraphicFramePr>
          <p:nvPr>
            <p:ph idx="1"/>
            <p:extLst>
              <p:ext uri="{D42A27DB-BD31-4B8C-83A1-F6EECF244321}">
                <p14:modId xmlns:p14="http://schemas.microsoft.com/office/powerpoint/2010/main" val="4239368522"/>
              </p:ext>
            </p:extLst>
          </p:nvPr>
        </p:nvGraphicFramePr>
        <p:xfrm>
          <a:off x="5554762" y="620391"/>
          <a:ext cx="6301958" cy="6237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23243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4">
                                            <p:graphicEl>
                                              <a:dgm id="{73BDF3B9-ED8C-3840-A3AC-754CD9F6E923}"/>
                                            </p:graphicEl>
                                          </p:spTgt>
                                        </p:tgtEl>
                                        <p:attrNameLst>
                                          <p:attrName>style.visibility</p:attrName>
                                        </p:attrNameLst>
                                      </p:cBhvr>
                                      <p:to>
                                        <p:strVal val="visible"/>
                                      </p:to>
                                    </p:set>
                                    <p:anim calcmode="lin" valueType="num">
                                      <p:cBhvr>
                                        <p:cTn id="15" dur="1000" fill="hold"/>
                                        <p:tgtEl>
                                          <p:spTgt spid="14">
                                            <p:graphicEl>
                                              <a:dgm id="{73BDF3B9-ED8C-3840-A3AC-754CD9F6E923}"/>
                                            </p:graphicEl>
                                          </p:spTgt>
                                        </p:tgtEl>
                                        <p:attrNameLst>
                                          <p:attrName>ppt_w</p:attrName>
                                        </p:attrNameLst>
                                      </p:cBhvr>
                                      <p:tavLst>
                                        <p:tav tm="0">
                                          <p:val>
                                            <p:fltVal val="0"/>
                                          </p:val>
                                        </p:tav>
                                        <p:tav tm="100000">
                                          <p:val>
                                            <p:strVal val="#ppt_w"/>
                                          </p:val>
                                        </p:tav>
                                      </p:tavLst>
                                    </p:anim>
                                    <p:anim calcmode="lin" valueType="num">
                                      <p:cBhvr>
                                        <p:cTn id="16" dur="1000" fill="hold"/>
                                        <p:tgtEl>
                                          <p:spTgt spid="14">
                                            <p:graphicEl>
                                              <a:dgm id="{73BDF3B9-ED8C-3840-A3AC-754CD9F6E923}"/>
                                            </p:graphic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14">
                                            <p:graphicEl>
                                              <a:dgm id="{9091BC96-84A0-3048-B046-583774206A06}"/>
                                            </p:graphicEl>
                                          </p:spTgt>
                                        </p:tgtEl>
                                        <p:attrNameLst>
                                          <p:attrName>style.visibility</p:attrName>
                                        </p:attrNameLst>
                                      </p:cBhvr>
                                      <p:to>
                                        <p:strVal val="visible"/>
                                      </p:to>
                                    </p:set>
                                    <p:anim calcmode="lin" valueType="num">
                                      <p:cBhvr>
                                        <p:cTn id="19" dur="1000" fill="hold"/>
                                        <p:tgtEl>
                                          <p:spTgt spid="14">
                                            <p:graphicEl>
                                              <a:dgm id="{9091BC96-84A0-3048-B046-583774206A06}"/>
                                            </p:graphicEl>
                                          </p:spTgt>
                                        </p:tgtEl>
                                        <p:attrNameLst>
                                          <p:attrName>ppt_w</p:attrName>
                                        </p:attrNameLst>
                                      </p:cBhvr>
                                      <p:tavLst>
                                        <p:tav tm="0">
                                          <p:val>
                                            <p:fltVal val="0"/>
                                          </p:val>
                                        </p:tav>
                                        <p:tav tm="100000">
                                          <p:val>
                                            <p:strVal val="#ppt_w"/>
                                          </p:val>
                                        </p:tav>
                                      </p:tavLst>
                                    </p:anim>
                                    <p:anim calcmode="lin" valueType="num">
                                      <p:cBhvr>
                                        <p:cTn id="20" dur="1000" fill="hold"/>
                                        <p:tgtEl>
                                          <p:spTgt spid="14">
                                            <p:graphicEl>
                                              <a:dgm id="{9091BC96-84A0-3048-B046-583774206A06}"/>
                                            </p:graphic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4">
                                            <p:graphicEl>
                                              <a:dgm id="{7851089C-B009-7C44-98BB-7D762E72D081}"/>
                                            </p:graphicEl>
                                          </p:spTgt>
                                        </p:tgtEl>
                                        <p:attrNameLst>
                                          <p:attrName>style.visibility</p:attrName>
                                        </p:attrNameLst>
                                      </p:cBhvr>
                                      <p:to>
                                        <p:strVal val="visible"/>
                                      </p:to>
                                    </p:set>
                                    <p:anim calcmode="lin" valueType="num">
                                      <p:cBhvr>
                                        <p:cTn id="25" dur="1000" fill="hold"/>
                                        <p:tgtEl>
                                          <p:spTgt spid="14">
                                            <p:graphicEl>
                                              <a:dgm id="{7851089C-B009-7C44-98BB-7D762E72D081}"/>
                                            </p:graphicEl>
                                          </p:spTgt>
                                        </p:tgtEl>
                                        <p:attrNameLst>
                                          <p:attrName>ppt_w</p:attrName>
                                        </p:attrNameLst>
                                      </p:cBhvr>
                                      <p:tavLst>
                                        <p:tav tm="0">
                                          <p:val>
                                            <p:fltVal val="0"/>
                                          </p:val>
                                        </p:tav>
                                        <p:tav tm="100000">
                                          <p:val>
                                            <p:strVal val="#ppt_w"/>
                                          </p:val>
                                        </p:tav>
                                      </p:tavLst>
                                    </p:anim>
                                    <p:anim calcmode="lin" valueType="num">
                                      <p:cBhvr>
                                        <p:cTn id="26" dur="1000" fill="hold"/>
                                        <p:tgtEl>
                                          <p:spTgt spid="14">
                                            <p:graphicEl>
                                              <a:dgm id="{7851089C-B009-7C44-98BB-7D762E72D081}"/>
                                            </p:graphic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4">
                                            <p:graphicEl>
                                              <a:dgm id="{0C0C4F19-2AE5-384E-9D64-92106E8E667F}"/>
                                            </p:graphicEl>
                                          </p:spTgt>
                                        </p:tgtEl>
                                        <p:attrNameLst>
                                          <p:attrName>style.visibility</p:attrName>
                                        </p:attrNameLst>
                                      </p:cBhvr>
                                      <p:to>
                                        <p:strVal val="visible"/>
                                      </p:to>
                                    </p:set>
                                    <p:anim calcmode="lin" valueType="num">
                                      <p:cBhvr>
                                        <p:cTn id="29" dur="1000" fill="hold"/>
                                        <p:tgtEl>
                                          <p:spTgt spid="14">
                                            <p:graphicEl>
                                              <a:dgm id="{0C0C4F19-2AE5-384E-9D64-92106E8E667F}"/>
                                            </p:graphicEl>
                                          </p:spTgt>
                                        </p:tgtEl>
                                        <p:attrNameLst>
                                          <p:attrName>ppt_w</p:attrName>
                                        </p:attrNameLst>
                                      </p:cBhvr>
                                      <p:tavLst>
                                        <p:tav tm="0">
                                          <p:val>
                                            <p:fltVal val="0"/>
                                          </p:val>
                                        </p:tav>
                                        <p:tav tm="100000">
                                          <p:val>
                                            <p:strVal val="#ppt_w"/>
                                          </p:val>
                                        </p:tav>
                                      </p:tavLst>
                                    </p:anim>
                                    <p:anim calcmode="lin" valueType="num">
                                      <p:cBhvr>
                                        <p:cTn id="30" dur="1000" fill="hold"/>
                                        <p:tgtEl>
                                          <p:spTgt spid="14">
                                            <p:graphicEl>
                                              <a:dgm id="{0C0C4F19-2AE5-384E-9D64-92106E8E667F}"/>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9C00E5-6B92-4E96-838C-6438728D4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7EE9C-648F-9834-9263-BADBF3C45028}"/>
              </a:ext>
            </a:extLst>
          </p:cNvPr>
          <p:cNvSpPr>
            <a:spLocks noGrp="1"/>
          </p:cNvSpPr>
          <p:nvPr>
            <p:ph type="title"/>
          </p:nvPr>
        </p:nvSpPr>
        <p:spPr>
          <a:xfrm>
            <a:off x="1137036" y="1723293"/>
            <a:ext cx="4171085" cy="1430216"/>
          </a:xfrm>
          <a:noFill/>
        </p:spPr>
        <p:txBody>
          <a:bodyPr anchor="b">
            <a:normAutofit/>
          </a:bodyPr>
          <a:lstStyle/>
          <a:p>
            <a:r>
              <a:rPr lang="en-JP" dirty="0">
                <a:solidFill>
                  <a:schemeClr val="tx1">
                    <a:lumMod val="85000"/>
                    <a:lumOff val="15000"/>
                  </a:schemeClr>
                </a:solidFill>
              </a:rPr>
              <a:t>Hybrid Practices</a:t>
            </a:r>
          </a:p>
        </p:txBody>
      </p:sp>
      <p:sp>
        <p:nvSpPr>
          <p:cNvPr id="10" name="Freeform: Shape 9">
            <a:extLst>
              <a:ext uri="{FF2B5EF4-FFF2-40B4-BE49-F238E27FC236}">
                <a16:creationId xmlns:a16="http://schemas.microsoft.com/office/drawing/2014/main" id="{8D651FE1-7ACA-4744-A4BB-4CBF8F159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27077" cy="2755758"/>
          </a:xfrm>
          <a:custGeom>
            <a:avLst/>
            <a:gdLst>
              <a:gd name="connsiteX0" fmla="*/ 0 w 4727077"/>
              <a:gd name="connsiteY0" fmla="*/ 0 h 2755758"/>
              <a:gd name="connsiteX1" fmla="*/ 4727077 w 4727077"/>
              <a:gd name="connsiteY1" fmla="*/ 0 h 2755758"/>
              <a:gd name="connsiteX2" fmla="*/ 4690127 w 4727077"/>
              <a:gd name="connsiteY2" fmla="*/ 29332 h 2755758"/>
              <a:gd name="connsiteX3" fmla="*/ 4625568 w 4727077"/>
              <a:gd name="connsiteY3" fmla="*/ 81630 h 2755758"/>
              <a:gd name="connsiteX4" fmla="*/ 4546795 w 4727077"/>
              <a:gd name="connsiteY4" fmla="*/ 169050 h 2755758"/>
              <a:gd name="connsiteX5" fmla="*/ 4539098 w 4727077"/>
              <a:gd name="connsiteY5" fmla="*/ 177922 h 2755758"/>
              <a:gd name="connsiteX6" fmla="*/ 4440778 w 4727077"/>
              <a:gd name="connsiteY6" fmla="*/ 241795 h 2755758"/>
              <a:gd name="connsiteX7" fmla="*/ 4285384 w 4727077"/>
              <a:gd name="connsiteY7" fmla="*/ 338062 h 2755758"/>
              <a:gd name="connsiteX8" fmla="*/ 4226570 w 4727077"/>
              <a:gd name="connsiteY8" fmla="*/ 361109 h 2755758"/>
              <a:gd name="connsiteX9" fmla="*/ 4191879 w 4727077"/>
              <a:gd name="connsiteY9" fmla="*/ 412768 h 2755758"/>
              <a:gd name="connsiteX10" fmla="*/ 4169217 w 4727077"/>
              <a:gd name="connsiteY10" fmla="*/ 436018 h 2755758"/>
              <a:gd name="connsiteX11" fmla="*/ 4116433 w 4727077"/>
              <a:gd name="connsiteY11" fmla="*/ 483229 h 2755758"/>
              <a:gd name="connsiteX12" fmla="*/ 4083614 w 4727077"/>
              <a:gd name="connsiteY12" fmla="*/ 490895 h 2755758"/>
              <a:gd name="connsiteX13" fmla="*/ 4017446 w 4727077"/>
              <a:gd name="connsiteY13" fmla="*/ 538811 h 2755758"/>
              <a:gd name="connsiteX14" fmla="*/ 3886595 w 4727077"/>
              <a:gd name="connsiteY14" fmla="*/ 600173 h 2755758"/>
              <a:gd name="connsiteX15" fmla="*/ 3825905 w 4727077"/>
              <a:gd name="connsiteY15" fmla="*/ 677676 h 2755758"/>
              <a:gd name="connsiteX16" fmla="*/ 3737967 w 4727077"/>
              <a:gd name="connsiteY16" fmla="*/ 717338 h 2755758"/>
              <a:gd name="connsiteX17" fmla="*/ 3723398 w 4727077"/>
              <a:gd name="connsiteY17" fmla="*/ 731598 h 2755758"/>
              <a:gd name="connsiteX18" fmla="*/ 3676229 w 4727077"/>
              <a:gd name="connsiteY18" fmla="*/ 758991 h 2755758"/>
              <a:gd name="connsiteX19" fmla="*/ 3566978 w 4727077"/>
              <a:gd name="connsiteY19" fmla="*/ 821857 h 2755758"/>
              <a:gd name="connsiteX20" fmla="*/ 3568015 w 4727077"/>
              <a:gd name="connsiteY20" fmla="*/ 827306 h 2755758"/>
              <a:gd name="connsiteX21" fmla="*/ 3559544 w 4727077"/>
              <a:gd name="connsiteY21" fmla="*/ 833139 h 2755758"/>
              <a:gd name="connsiteX22" fmla="*/ 3558112 w 4727077"/>
              <a:gd name="connsiteY22" fmla="*/ 835356 h 2755758"/>
              <a:gd name="connsiteX23" fmla="*/ 3549077 w 4727077"/>
              <a:gd name="connsiteY23" fmla="*/ 847408 h 2755758"/>
              <a:gd name="connsiteX24" fmla="*/ 3509376 w 4727077"/>
              <a:gd name="connsiteY24" fmla="*/ 856590 h 2755758"/>
              <a:gd name="connsiteX25" fmla="*/ 3364357 w 4727077"/>
              <a:gd name="connsiteY25" fmla="*/ 937729 h 2755758"/>
              <a:gd name="connsiteX26" fmla="*/ 3183642 w 4727077"/>
              <a:gd name="connsiteY26" fmla="*/ 1046879 h 2755758"/>
              <a:gd name="connsiteX27" fmla="*/ 3055465 w 4727077"/>
              <a:gd name="connsiteY27" fmla="*/ 1104351 h 2755758"/>
              <a:gd name="connsiteX28" fmla="*/ 3041806 w 4727077"/>
              <a:gd name="connsiteY28" fmla="*/ 1103463 h 2755758"/>
              <a:gd name="connsiteX29" fmla="*/ 3028815 w 4727077"/>
              <a:gd name="connsiteY29" fmla="*/ 1106073 h 2755758"/>
              <a:gd name="connsiteX30" fmla="*/ 3027939 w 4727077"/>
              <a:gd name="connsiteY30" fmla="*/ 1107475 h 2755758"/>
              <a:gd name="connsiteX31" fmla="*/ 3014962 w 4727077"/>
              <a:gd name="connsiteY31" fmla="*/ 1113725 h 2755758"/>
              <a:gd name="connsiteX32" fmla="*/ 2981699 w 4727077"/>
              <a:gd name="connsiteY32" fmla="*/ 1121829 h 2755758"/>
              <a:gd name="connsiteX33" fmla="*/ 2979162 w 4727077"/>
              <a:gd name="connsiteY33" fmla="*/ 1124530 h 2755758"/>
              <a:gd name="connsiteX34" fmla="*/ 2951318 w 4727077"/>
              <a:gd name="connsiteY34" fmla="*/ 1135168 h 2755758"/>
              <a:gd name="connsiteX35" fmla="*/ 2945978 w 4727077"/>
              <a:gd name="connsiteY35" fmla="*/ 1142677 h 2755758"/>
              <a:gd name="connsiteX36" fmla="*/ 2887372 w 4727077"/>
              <a:gd name="connsiteY36" fmla="*/ 1166778 h 2755758"/>
              <a:gd name="connsiteX37" fmla="*/ 2847551 w 4727077"/>
              <a:gd name="connsiteY37" fmla="*/ 1201861 h 2755758"/>
              <a:gd name="connsiteX38" fmla="*/ 2794224 w 4727077"/>
              <a:gd name="connsiteY38" fmla="*/ 1210618 h 2755758"/>
              <a:gd name="connsiteX39" fmla="*/ 2738359 w 4727077"/>
              <a:gd name="connsiteY39" fmla="*/ 1334484 h 2755758"/>
              <a:gd name="connsiteX40" fmla="*/ 2566319 w 4727077"/>
              <a:gd name="connsiteY40" fmla="*/ 1458666 h 2755758"/>
              <a:gd name="connsiteX41" fmla="*/ 2357596 w 4727077"/>
              <a:gd name="connsiteY41" fmla="*/ 1665827 h 2755758"/>
              <a:gd name="connsiteX42" fmla="*/ 2238986 w 4727077"/>
              <a:gd name="connsiteY42" fmla="*/ 1748128 h 2755758"/>
              <a:gd name="connsiteX43" fmla="*/ 2168448 w 4727077"/>
              <a:gd name="connsiteY43" fmla="*/ 1845836 h 2755758"/>
              <a:gd name="connsiteX44" fmla="*/ 2090167 w 4727077"/>
              <a:gd name="connsiteY44" fmla="*/ 1879602 h 2755758"/>
              <a:gd name="connsiteX45" fmla="*/ 1995732 w 4727077"/>
              <a:gd name="connsiteY45" fmla="*/ 1946127 h 2755758"/>
              <a:gd name="connsiteX46" fmla="*/ 1651113 w 4727077"/>
              <a:gd name="connsiteY46" fmla="*/ 2189622 h 2755758"/>
              <a:gd name="connsiteX47" fmla="*/ 1545033 w 4727077"/>
              <a:gd name="connsiteY47" fmla="*/ 2226491 h 2755758"/>
              <a:gd name="connsiteX48" fmla="*/ 1386000 w 4727077"/>
              <a:gd name="connsiteY48" fmla="*/ 2332487 h 2755758"/>
              <a:gd name="connsiteX49" fmla="*/ 1320359 w 4727077"/>
              <a:gd name="connsiteY49" fmla="*/ 2375275 h 2755758"/>
              <a:gd name="connsiteX50" fmla="*/ 1155742 w 4727077"/>
              <a:gd name="connsiteY50" fmla="*/ 2452520 h 2755758"/>
              <a:gd name="connsiteX51" fmla="*/ 1055211 w 4727077"/>
              <a:gd name="connsiteY51" fmla="*/ 2568363 h 2755758"/>
              <a:gd name="connsiteX52" fmla="*/ 1041617 w 4727077"/>
              <a:gd name="connsiteY52" fmla="*/ 2566751 h 2755758"/>
              <a:gd name="connsiteX53" fmla="*/ 1028396 w 4727077"/>
              <a:gd name="connsiteY53" fmla="*/ 2568652 h 2755758"/>
              <a:gd name="connsiteX54" fmla="*/ 1009679 w 4727077"/>
              <a:gd name="connsiteY54" fmla="*/ 2574506 h 2755758"/>
              <a:gd name="connsiteX55" fmla="*/ 979920 w 4727077"/>
              <a:gd name="connsiteY55" fmla="*/ 2581809 h 2755758"/>
              <a:gd name="connsiteX56" fmla="*/ 948389 w 4727077"/>
              <a:gd name="connsiteY56" fmla="*/ 2593456 h 2755758"/>
              <a:gd name="connsiteX57" fmla="*/ 948465 w 4727077"/>
              <a:gd name="connsiteY57" fmla="*/ 2594417 h 2755758"/>
              <a:gd name="connsiteX58" fmla="*/ 942415 w 4727077"/>
              <a:gd name="connsiteY58" fmla="*/ 2600640 h 2755758"/>
              <a:gd name="connsiteX59" fmla="*/ 881836 w 4727077"/>
              <a:gd name="connsiteY59" fmla="*/ 2574055 h 2755758"/>
              <a:gd name="connsiteX60" fmla="*/ 838949 w 4727077"/>
              <a:gd name="connsiteY60" fmla="*/ 2602948 h 2755758"/>
              <a:gd name="connsiteX61" fmla="*/ 773767 w 4727077"/>
              <a:gd name="connsiteY61" fmla="*/ 2622417 h 2755758"/>
              <a:gd name="connsiteX62" fmla="*/ 742295 w 4727077"/>
              <a:gd name="connsiteY62" fmla="*/ 2620138 h 2755758"/>
              <a:gd name="connsiteX63" fmla="*/ 671670 w 4727077"/>
              <a:gd name="connsiteY63" fmla="*/ 2642741 h 2755758"/>
              <a:gd name="connsiteX64" fmla="*/ 534876 w 4727077"/>
              <a:gd name="connsiteY64" fmla="*/ 2670115 h 2755758"/>
              <a:gd name="connsiteX65" fmla="*/ 505799 w 4727077"/>
              <a:gd name="connsiteY65" fmla="*/ 2732676 h 2755758"/>
              <a:gd name="connsiteX66" fmla="*/ 483925 w 4727077"/>
              <a:gd name="connsiteY66" fmla="*/ 2728111 h 2755758"/>
              <a:gd name="connsiteX67" fmla="*/ 480097 w 4727077"/>
              <a:gd name="connsiteY67" fmla="*/ 2727104 h 2755758"/>
              <a:gd name="connsiteX68" fmla="*/ 465972 w 4727077"/>
              <a:gd name="connsiteY68" fmla="*/ 2727846 h 2755758"/>
              <a:gd name="connsiteX69" fmla="*/ 460504 w 4727077"/>
              <a:gd name="connsiteY69" fmla="*/ 2722094 h 2755758"/>
              <a:gd name="connsiteX70" fmla="*/ 438180 w 4727077"/>
              <a:gd name="connsiteY70" fmla="*/ 2718939 h 2755758"/>
              <a:gd name="connsiteX71" fmla="*/ 412592 w 4727077"/>
              <a:gd name="connsiteY71" fmla="*/ 2721969 h 2755758"/>
              <a:gd name="connsiteX72" fmla="*/ 292799 w 4727077"/>
              <a:gd name="connsiteY72" fmla="*/ 2743014 h 2755758"/>
              <a:gd name="connsiteX73" fmla="*/ 220098 w 4727077"/>
              <a:gd name="connsiteY73" fmla="*/ 2751815 h 2755758"/>
              <a:gd name="connsiteX74" fmla="*/ 190869 w 4727077"/>
              <a:gd name="connsiteY74" fmla="*/ 2749207 h 2755758"/>
              <a:gd name="connsiteX75" fmla="*/ 151131 w 4727077"/>
              <a:gd name="connsiteY75" fmla="*/ 2749566 h 2755758"/>
              <a:gd name="connsiteX76" fmla="*/ 79758 w 4727077"/>
              <a:gd name="connsiteY76" fmla="*/ 2745592 h 2755758"/>
              <a:gd name="connsiteX77" fmla="*/ 17972 w 4727077"/>
              <a:gd name="connsiteY77" fmla="*/ 2747496 h 2755758"/>
              <a:gd name="connsiteX78" fmla="*/ 0 w 4727077"/>
              <a:gd name="connsiteY78" fmla="*/ 2747929 h 2755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727077" h="2755758">
                <a:moveTo>
                  <a:pt x="0" y="0"/>
                </a:moveTo>
                <a:lnTo>
                  <a:pt x="4727077" y="0"/>
                </a:lnTo>
                <a:lnTo>
                  <a:pt x="4690127" y="29332"/>
                </a:lnTo>
                <a:cubicBezTo>
                  <a:pt x="4665996" y="47844"/>
                  <a:pt x="4643919" y="64901"/>
                  <a:pt x="4625568" y="81630"/>
                </a:cubicBezTo>
                <a:cubicBezTo>
                  <a:pt x="4603444" y="89574"/>
                  <a:pt x="4561188" y="162167"/>
                  <a:pt x="4546795" y="169050"/>
                </a:cubicBezTo>
                <a:cubicBezTo>
                  <a:pt x="4549984" y="171416"/>
                  <a:pt x="4544320" y="177940"/>
                  <a:pt x="4539098" y="177922"/>
                </a:cubicBezTo>
                <a:cubicBezTo>
                  <a:pt x="4523876" y="193718"/>
                  <a:pt x="4476943" y="210209"/>
                  <a:pt x="4440778" y="241795"/>
                </a:cubicBezTo>
                <a:lnTo>
                  <a:pt x="4285384" y="338062"/>
                </a:lnTo>
                <a:cubicBezTo>
                  <a:pt x="4263098" y="355245"/>
                  <a:pt x="4242154" y="348658"/>
                  <a:pt x="4226570" y="361109"/>
                </a:cubicBezTo>
                <a:cubicBezTo>
                  <a:pt x="4229622" y="388956"/>
                  <a:pt x="4209158" y="402330"/>
                  <a:pt x="4191879" y="412768"/>
                </a:cubicBezTo>
                <a:cubicBezTo>
                  <a:pt x="4176558" y="420081"/>
                  <a:pt x="4181792" y="424275"/>
                  <a:pt x="4169217" y="436018"/>
                </a:cubicBezTo>
                <a:cubicBezTo>
                  <a:pt x="4156643" y="447761"/>
                  <a:pt x="4131924" y="469186"/>
                  <a:pt x="4116433" y="483229"/>
                </a:cubicBezTo>
                <a:cubicBezTo>
                  <a:pt x="4103820" y="485541"/>
                  <a:pt x="4083404" y="481710"/>
                  <a:pt x="4083614" y="490895"/>
                </a:cubicBezTo>
                <a:cubicBezTo>
                  <a:pt x="4023928" y="500671"/>
                  <a:pt x="4056864" y="520653"/>
                  <a:pt x="4017446" y="538811"/>
                </a:cubicBezTo>
                <a:cubicBezTo>
                  <a:pt x="3982026" y="553573"/>
                  <a:pt x="3918518" y="577029"/>
                  <a:pt x="3886595" y="600173"/>
                </a:cubicBezTo>
                <a:cubicBezTo>
                  <a:pt x="3854671" y="623317"/>
                  <a:pt x="3854214" y="659594"/>
                  <a:pt x="3825905" y="677676"/>
                </a:cubicBezTo>
                <a:cubicBezTo>
                  <a:pt x="3806820" y="692806"/>
                  <a:pt x="3750377" y="706481"/>
                  <a:pt x="3737967" y="717338"/>
                </a:cubicBezTo>
                <a:cubicBezTo>
                  <a:pt x="3738541" y="725220"/>
                  <a:pt x="3729419" y="726993"/>
                  <a:pt x="3723398" y="731598"/>
                </a:cubicBezTo>
                <a:cubicBezTo>
                  <a:pt x="3720706" y="740542"/>
                  <a:pt x="3688455" y="756838"/>
                  <a:pt x="3676229" y="758991"/>
                </a:cubicBezTo>
                <a:lnTo>
                  <a:pt x="3566978" y="821857"/>
                </a:lnTo>
                <a:lnTo>
                  <a:pt x="3568015" y="827306"/>
                </a:lnTo>
                <a:lnTo>
                  <a:pt x="3559544" y="833139"/>
                </a:lnTo>
                <a:lnTo>
                  <a:pt x="3558112" y="835356"/>
                </a:lnTo>
                <a:cubicBezTo>
                  <a:pt x="3555397" y="839607"/>
                  <a:pt x="3552565" y="843716"/>
                  <a:pt x="3549077" y="847408"/>
                </a:cubicBezTo>
                <a:cubicBezTo>
                  <a:pt x="3531859" y="830601"/>
                  <a:pt x="3516583" y="876056"/>
                  <a:pt x="3509376" y="856590"/>
                </a:cubicBezTo>
                <a:cubicBezTo>
                  <a:pt x="3478589" y="871643"/>
                  <a:pt x="3423063" y="906898"/>
                  <a:pt x="3364357" y="937729"/>
                </a:cubicBezTo>
                <a:cubicBezTo>
                  <a:pt x="3310993" y="964409"/>
                  <a:pt x="3235125" y="1019109"/>
                  <a:pt x="3183642" y="1046879"/>
                </a:cubicBezTo>
                <a:cubicBezTo>
                  <a:pt x="3148140" y="1070408"/>
                  <a:pt x="3078435" y="1071870"/>
                  <a:pt x="3055465" y="1104351"/>
                </a:cubicBezTo>
                <a:cubicBezTo>
                  <a:pt x="3050955" y="1103276"/>
                  <a:pt x="3046390" y="1103066"/>
                  <a:pt x="3041806" y="1103463"/>
                </a:cubicBezTo>
                <a:lnTo>
                  <a:pt x="3028815" y="1106073"/>
                </a:lnTo>
                <a:lnTo>
                  <a:pt x="3027939" y="1107475"/>
                </a:lnTo>
                <a:cubicBezTo>
                  <a:pt x="3022824" y="1112061"/>
                  <a:pt x="3018673" y="1113574"/>
                  <a:pt x="3014962" y="1113725"/>
                </a:cubicBezTo>
                <a:lnTo>
                  <a:pt x="2981699" y="1121829"/>
                </a:lnTo>
                <a:lnTo>
                  <a:pt x="2979162" y="1124530"/>
                </a:lnTo>
                <a:lnTo>
                  <a:pt x="2951318" y="1135168"/>
                </a:lnTo>
                <a:cubicBezTo>
                  <a:pt x="2945788" y="1138193"/>
                  <a:pt x="2948823" y="1139648"/>
                  <a:pt x="2945978" y="1142677"/>
                </a:cubicBezTo>
                <a:cubicBezTo>
                  <a:pt x="2939738" y="1151480"/>
                  <a:pt x="2903777" y="1156913"/>
                  <a:pt x="2887372" y="1166778"/>
                </a:cubicBezTo>
                <a:cubicBezTo>
                  <a:pt x="2870967" y="1176643"/>
                  <a:pt x="2863076" y="1194555"/>
                  <a:pt x="2847551" y="1201861"/>
                </a:cubicBezTo>
                <a:cubicBezTo>
                  <a:pt x="2832026" y="1209169"/>
                  <a:pt x="2810794" y="1206120"/>
                  <a:pt x="2794224" y="1210618"/>
                </a:cubicBezTo>
                <a:lnTo>
                  <a:pt x="2738359" y="1334484"/>
                </a:lnTo>
                <a:cubicBezTo>
                  <a:pt x="2630048" y="1393419"/>
                  <a:pt x="2616321" y="1394429"/>
                  <a:pt x="2566319" y="1458666"/>
                </a:cubicBezTo>
                <a:cubicBezTo>
                  <a:pt x="2495929" y="1531495"/>
                  <a:pt x="2412152" y="1598987"/>
                  <a:pt x="2357596" y="1665827"/>
                </a:cubicBezTo>
                <a:lnTo>
                  <a:pt x="2238986" y="1748128"/>
                </a:lnTo>
                <a:cubicBezTo>
                  <a:pt x="2218934" y="1768868"/>
                  <a:pt x="2196056" y="1822054"/>
                  <a:pt x="2168448" y="1845836"/>
                </a:cubicBezTo>
                <a:lnTo>
                  <a:pt x="2090167" y="1879602"/>
                </a:lnTo>
                <a:cubicBezTo>
                  <a:pt x="2044141" y="1939678"/>
                  <a:pt x="2068908" y="1894457"/>
                  <a:pt x="1995732" y="1946127"/>
                </a:cubicBezTo>
                <a:lnTo>
                  <a:pt x="1651113" y="2189622"/>
                </a:lnTo>
                <a:lnTo>
                  <a:pt x="1545033" y="2226491"/>
                </a:lnTo>
                <a:cubicBezTo>
                  <a:pt x="1521399" y="2242589"/>
                  <a:pt x="1397440" y="2302496"/>
                  <a:pt x="1386000" y="2332487"/>
                </a:cubicBezTo>
                <a:cubicBezTo>
                  <a:pt x="1333905" y="2347818"/>
                  <a:pt x="1373996" y="2371317"/>
                  <a:pt x="1320359" y="2375275"/>
                </a:cubicBezTo>
                <a:cubicBezTo>
                  <a:pt x="1264706" y="2398965"/>
                  <a:pt x="1203606" y="2430132"/>
                  <a:pt x="1155742" y="2452520"/>
                </a:cubicBezTo>
                <a:cubicBezTo>
                  <a:pt x="1118231" y="2474029"/>
                  <a:pt x="1080938" y="2537279"/>
                  <a:pt x="1055211" y="2568363"/>
                </a:cubicBezTo>
                <a:cubicBezTo>
                  <a:pt x="1050788" y="2567053"/>
                  <a:pt x="1046237" y="2566599"/>
                  <a:pt x="1041617" y="2566751"/>
                </a:cubicBezTo>
                <a:lnTo>
                  <a:pt x="1028396" y="2568652"/>
                </a:lnTo>
                <a:lnTo>
                  <a:pt x="1009679" y="2574506"/>
                </a:lnTo>
                <a:lnTo>
                  <a:pt x="979920" y="2581809"/>
                </a:lnTo>
                <a:lnTo>
                  <a:pt x="948389" y="2593456"/>
                </a:lnTo>
                <a:lnTo>
                  <a:pt x="948465" y="2594417"/>
                </a:lnTo>
                <a:cubicBezTo>
                  <a:pt x="947975" y="2596783"/>
                  <a:pt x="946379" y="2598920"/>
                  <a:pt x="942415" y="2600640"/>
                </a:cubicBezTo>
                <a:cubicBezTo>
                  <a:pt x="930427" y="2610498"/>
                  <a:pt x="893779" y="2564835"/>
                  <a:pt x="881836" y="2574055"/>
                </a:cubicBezTo>
                <a:lnTo>
                  <a:pt x="838949" y="2602948"/>
                </a:lnTo>
                <a:cubicBezTo>
                  <a:pt x="821821" y="2597756"/>
                  <a:pt x="795178" y="2628387"/>
                  <a:pt x="773767" y="2622417"/>
                </a:cubicBezTo>
                <a:cubicBezTo>
                  <a:pt x="763236" y="2622814"/>
                  <a:pt x="747595" y="2615342"/>
                  <a:pt x="742295" y="2620138"/>
                </a:cubicBezTo>
                <a:lnTo>
                  <a:pt x="671670" y="2642741"/>
                </a:lnTo>
                <a:lnTo>
                  <a:pt x="534876" y="2670115"/>
                </a:lnTo>
                <a:cubicBezTo>
                  <a:pt x="551399" y="2693186"/>
                  <a:pt x="501023" y="2704837"/>
                  <a:pt x="505799" y="2732676"/>
                </a:cubicBezTo>
                <a:cubicBezTo>
                  <a:pt x="498476" y="2731791"/>
                  <a:pt x="491231" y="2730058"/>
                  <a:pt x="483925" y="2728111"/>
                </a:cubicBezTo>
                <a:lnTo>
                  <a:pt x="480097" y="2727104"/>
                </a:lnTo>
                <a:lnTo>
                  <a:pt x="465972" y="2727846"/>
                </a:lnTo>
                <a:cubicBezTo>
                  <a:pt x="464149" y="2725929"/>
                  <a:pt x="462327" y="2724011"/>
                  <a:pt x="460504" y="2722094"/>
                </a:cubicBezTo>
                <a:lnTo>
                  <a:pt x="438180" y="2718939"/>
                </a:lnTo>
                <a:cubicBezTo>
                  <a:pt x="430049" y="2718679"/>
                  <a:pt x="421566" y="2719476"/>
                  <a:pt x="412592" y="2721969"/>
                </a:cubicBezTo>
                <a:cubicBezTo>
                  <a:pt x="385739" y="2740494"/>
                  <a:pt x="325476" y="2718733"/>
                  <a:pt x="292799" y="2743014"/>
                </a:cubicBezTo>
                <a:cubicBezTo>
                  <a:pt x="279732" y="2749840"/>
                  <a:pt x="232866" y="2758094"/>
                  <a:pt x="220098" y="2751815"/>
                </a:cubicBezTo>
                <a:cubicBezTo>
                  <a:pt x="209523" y="2751921"/>
                  <a:pt x="199584" y="2756862"/>
                  <a:pt x="190869" y="2749207"/>
                </a:cubicBezTo>
                <a:cubicBezTo>
                  <a:pt x="178366" y="2740373"/>
                  <a:pt x="152297" y="2762540"/>
                  <a:pt x="151131" y="2749566"/>
                </a:cubicBezTo>
                <a:cubicBezTo>
                  <a:pt x="132426" y="2764915"/>
                  <a:pt x="102636" y="2747084"/>
                  <a:pt x="79758" y="2745592"/>
                </a:cubicBezTo>
                <a:cubicBezTo>
                  <a:pt x="69535" y="2756319"/>
                  <a:pt x="47540" y="2749308"/>
                  <a:pt x="17972" y="2747496"/>
                </a:cubicBezTo>
                <a:lnTo>
                  <a:pt x="0" y="274792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557D53F-C25C-43A8-07EB-D53C5FF69991}"/>
              </a:ext>
            </a:extLst>
          </p:cNvPr>
          <p:cNvSpPr>
            <a:spLocks noGrp="1"/>
          </p:cNvSpPr>
          <p:nvPr>
            <p:ph idx="1"/>
          </p:nvPr>
        </p:nvSpPr>
        <p:spPr>
          <a:xfrm>
            <a:off x="6095999" y="563881"/>
            <a:ext cx="5838093" cy="5872088"/>
          </a:xfrm>
        </p:spPr>
        <p:txBody>
          <a:bodyPr>
            <a:normAutofit fontScale="25000" lnSpcReduction="20000"/>
          </a:bodyPr>
          <a:lstStyle/>
          <a:p>
            <a:pPr>
              <a:lnSpc>
                <a:spcPct val="120000"/>
              </a:lnSpc>
            </a:pPr>
            <a:r>
              <a:rPr lang="en-GB" sz="9600" b="1"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Narrators:</a:t>
            </a:r>
            <a:r>
              <a:rPr lang="en-GB"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Actors who interpret policy by selectively focusing on aspects of a policy and making decision about its implementation, creating local versions of policy through the selection and enforcement of meanings in their context of work.</a:t>
            </a:r>
            <a:endParaRPr lang="en-JP"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p>
            <a:pPr>
              <a:lnSpc>
                <a:spcPct val="120000"/>
              </a:lnSpc>
            </a:pPr>
            <a:r>
              <a:rPr lang="en-GB" sz="9600" b="1"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Entrepreneurs:</a:t>
            </a:r>
            <a:r>
              <a:rPr lang="en-GB"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Actors who advocate for the adoption of policy and have a personal investment in the policy and its enactment in local contexts.</a:t>
            </a:r>
            <a:endParaRPr lang="en-JP"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p>
            <a:pPr>
              <a:lnSpc>
                <a:spcPct val="120000"/>
              </a:lnSpc>
            </a:pPr>
            <a:r>
              <a:rPr lang="en-GB" sz="9600" b="1"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Critics:</a:t>
            </a:r>
            <a:r>
              <a:rPr lang="en-GB"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 Actors who resist aspects of the policy or interpretations of it and develop and maintain counter discourses to it.</a:t>
            </a:r>
            <a:r>
              <a:rPr lang="en-JP" sz="9600" dirty="0">
                <a:solidFill>
                  <a:schemeClr val="tx1">
                    <a:lumMod val="85000"/>
                    <a:lumOff val="15000"/>
                  </a:schemeClr>
                </a:solidFill>
                <a:latin typeface="Times New Roman" panose="02020603050405020304" pitchFamily="18" charset="0"/>
                <a:ea typeface="Yu Mincho" panose="02020400000000000000" pitchFamily="18" charset="-128"/>
                <a:cs typeface="Times New Roman" panose="02020603050405020304" pitchFamily="18" charset="0"/>
              </a:rPr>
              <a:t> (</a:t>
            </a:r>
            <a:r>
              <a:rPr lang="en-GB"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rPr>
              <a:t>Ball et al., 2012, p.49)</a:t>
            </a:r>
            <a:endParaRPr lang="en-JP" sz="9600" dirty="0">
              <a:solidFill>
                <a:schemeClr val="tx1">
                  <a:lumMod val="85000"/>
                  <a:lumOff val="1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p>
            <a:endParaRPr lang="en-JP" sz="1100" dirty="0">
              <a:solidFill>
                <a:schemeClr val="tx1">
                  <a:lumMod val="85000"/>
                  <a:lumOff val="15000"/>
                </a:schemeClr>
              </a:solidFill>
              <a:effectLst/>
              <a:latin typeface="Calibri" panose="020F0502020204030204" pitchFamily="34" charset="0"/>
              <a:ea typeface="Yu Mincho" panose="02020400000000000000" pitchFamily="18" charset="-128"/>
              <a:cs typeface="Times New Roman" panose="02020603050405020304" pitchFamily="18" charset="0"/>
            </a:endParaRPr>
          </a:p>
          <a:p>
            <a:endParaRPr lang="en-JP" sz="11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79CCFC00-0A22-43D7-A1D0-4DF0B12D8B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9486" y="5924550"/>
            <a:ext cx="8452514" cy="933450"/>
          </a:xfrm>
          <a:custGeom>
            <a:avLst/>
            <a:gdLst>
              <a:gd name="connsiteX0" fmla="*/ 6654912 w 8452514"/>
              <a:gd name="connsiteY0" fmla="*/ 0 h 1122016"/>
              <a:gd name="connsiteX1" fmla="*/ 6668194 w 8452514"/>
              <a:gd name="connsiteY1" fmla="*/ 5671 h 1122016"/>
              <a:gd name="connsiteX2" fmla="*/ 6703031 w 8452514"/>
              <a:gd name="connsiteY2" fmla="*/ 11087 h 1122016"/>
              <a:gd name="connsiteX3" fmla="*/ 6766081 w 8452514"/>
              <a:gd name="connsiteY3" fmla="*/ 34291 h 1122016"/>
              <a:gd name="connsiteX4" fmla="*/ 6802760 w 8452514"/>
              <a:gd name="connsiteY4" fmla="*/ 44877 h 1122016"/>
              <a:gd name="connsiteX5" fmla="*/ 6827981 w 8452514"/>
              <a:gd name="connsiteY5" fmla="*/ 55269 h 1122016"/>
              <a:gd name="connsiteX6" fmla="*/ 6900076 w 8452514"/>
              <a:gd name="connsiteY6" fmla="*/ 67256 h 1122016"/>
              <a:gd name="connsiteX7" fmla="*/ 7022888 w 8452514"/>
              <a:gd name="connsiteY7" fmla="*/ 81079 h 1122016"/>
              <a:gd name="connsiteX8" fmla="*/ 7048222 w 8452514"/>
              <a:gd name="connsiteY8" fmla="*/ 85358 h 1122016"/>
              <a:gd name="connsiteX9" fmla="*/ 7068261 w 8452514"/>
              <a:gd name="connsiteY9" fmla="*/ 101065 h 1122016"/>
              <a:gd name="connsiteX10" fmla="*/ 7081677 w 8452514"/>
              <a:gd name="connsiteY10" fmla="*/ 104270 h 1122016"/>
              <a:gd name="connsiteX11" fmla="*/ 7084571 w 8452514"/>
              <a:gd name="connsiteY11" fmla="*/ 106233 h 1122016"/>
              <a:gd name="connsiteX12" fmla="*/ 7101842 w 8452514"/>
              <a:gd name="connsiteY12" fmla="*/ 116379 h 1122016"/>
              <a:gd name="connsiteX13" fmla="*/ 7155465 w 8452514"/>
              <a:gd name="connsiteY13" fmla="*/ 110464 h 1122016"/>
              <a:gd name="connsiteX14" fmla="*/ 7207658 w 8452514"/>
              <a:gd name="connsiteY14" fmla="*/ 125870 h 1122016"/>
              <a:gd name="connsiteX15" fmla="*/ 7377573 w 8452514"/>
              <a:gd name="connsiteY15" fmla="*/ 170332 h 1122016"/>
              <a:gd name="connsiteX16" fmla="*/ 7532026 w 8452514"/>
              <a:gd name="connsiteY16" fmla="*/ 192244 h 1122016"/>
              <a:gd name="connsiteX17" fmla="*/ 7841217 w 8452514"/>
              <a:gd name="connsiteY17" fmla="*/ 207538 h 1122016"/>
              <a:gd name="connsiteX18" fmla="*/ 7857607 w 8452514"/>
              <a:gd name="connsiteY18" fmla="*/ 200838 h 1122016"/>
              <a:gd name="connsiteX19" fmla="*/ 7874959 w 8452514"/>
              <a:gd name="connsiteY19" fmla="*/ 198448 h 1122016"/>
              <a:gd name="connsiteX20" fmla="*/ 7876749 w 8452514"/>
              <a:gd name="connsiteY20" fmla="*/ 199701 h 1122016"/>
              <a:gd name="connsiteX21" fmla="*/ 7895929 w 8452514"/>
              <a:gd name="connsiteY21" fmla="*/ 201515 h 1122016"/>
              <a:gd name="connsiteX22" fmla="*/ 7900797 w 8452514"/>
              <a:gd name="connsiteY22" fmla="*/ 198823 h 1122016"/>
              <a:gd name="connsiteX23" fmla="*/ 7914166 w 8452514"/>
              <a:gd name="connsiteY23" fmla="*/ 199099 h 1122016"/>
              <a:gd name="connsiteX24" fmla="*/ 7941068 w 8452514"/>
              <a:gd name="connsiteY24" fmla="*/ 197034 h 1122016"/>
              <a:gd name="connsiteX25" fmla="*/ 7945571 w 8452514"/>
              <a:gd name="connsiteY25" fmla="*/ 199095 h 1122016"/>
              <a:gd name="connsiteX26" fmla="*/ 7985320 w 8452514"/>
              <a:gd name="connsiteY26" fmla="*/ 199790 h 1122016"/>
              <a:gd name="connsiteX27" fmla="*/ 7985616 w 8452514"/>
              <a:gd name="connsiteY27" fmla="*/ 200960 h 1122016"/>
              <a:gd name="connsiteX28" fmla="*/ 7995720 w 8452514"/>
              <a:gd name="connsiteY28" fmla="*/ 206231 h 1122016"/>
              <a:gd name="connsiteX29" fmla="*/ 8015608 w 8452514"/>
              <a:gd name="connsiteY29" fmla="*/ 213654 h 1122016"/>
              <a:gd name="connsiteX30" fmla="*/ 8058349 w 8452514"/>
              <a:gd name="connsiteY30" fmla="*/ 245140 h 1122016"/>
              <a:gd name="connsiteX31" fmla="*/ 8107979 w 8452514"/>
              <a:gd name="connsiteY31" fmla="*/ 246800 h 1122016"/>
              <a:gd name="connsiteX32" fmla="*/ 8108093 w 8452514"/>
              <a:gd name="connsiteY32" fmla="*/ 247078 h 1122016"/>
              <a:gd name="connsiteX33" fmla="*/ 8116664 w 8452514"/>
              <a:gd name="connsiteY33" fmla="*/ 248449 h 1122016"/>
              <a:gd name="connsiteX34" fmla="*/ 8122959 w 8452514"/>
              <a:gd name="connsiteY34" fmla="*/ 248269 h 1122016"/>
              <a:gd name="connsiteX35" fmla="*/ 8138896 w 8452514"/>
              <a:gd name="connsiteY35" fmla="*/ 249833 h 1122016"/>
              <a:gd name="connsiteX36" fmla="*/ 8144062 w 8452514"/>
              <a:gd name="connsiteY36" fmla="*/ 252112 h 1122016"/>
              <a:gd name="connsiteX37" fmla="*/ 8145647 w 8452514"/>
              <a:gd name="connsiteY37" fmla="*/ 255525 h 1122016"/>
              <a:gd name="connsiteX38" fmla="*/ 8147167 w 8452514"/>
              <a:gd name="connsiteY38" fmla="*/ 255312 h 1122016"/>
              <a:gd name="connsiteX39" fmla="*/ 8175302 w 8452514"/>
              <a:gd name="connsiteY39" fmla="*/ 267089 h 1122016"/>
              <a:gd name="connsiteX40" fmla="*/ 8240382 w 8452514"/>
              <a:gd name="connsiteY40" fmla="*/ 283540 h 1122016"/>
              <a:gd name="connsiteX41" fmla="*/ 8278408 w 8452514"/>
              <a:gd name="connsiteY41" fmla="*/ 288929 h 1122016"/>
              <a:gd name="connsiteX42" fmla="*/ 8381742 w 8452514"/>
              <a:gd name="connsiteY42" fmla="*/ 308101 h 1122016"/>
              <a:gd name="connsiteX43" fmla="*/ 8452514 w 8452514"/>
              <a:gd name="connsiteY43" fmla="*/ 320747 h 1122016"/>
              <a:gd name="connsiteX44" fmla="*/ 8452514 w 8452514"/>
              <a:gd name="connsiteY44" fmla="*/ 1122016 h 1122016"/>
              <a:gd name="connsiteX45" fmla="*/ 0 w 8452514"/>
              <a:gd name="connsiteY45" fmla="*/ 1122016 h 1122016"/>
              <a:gd name="connsiteX46" fmla="*/ 29095 w 8452514"/>
              <a:gd name="connsiteY46" fmla="*/ 1104207 h 1122016"/>
              <a:gd name="connsiteX47" fmla="*/ 190847 w 8452514"/>
              <a:gd name="connsiteY47" fmla="*/ 1040583 h 1122016"/>
              <a:gd name="connsiteX48" fmla="*/ 259175 w 8452514"/>
              <a:gd name="connsiteY48" fmla="*/ 1032812 h 1122016"/>
              <a:gd name="connsiteX49" fmla="*/ 338173 w 8452514"/>
              <a:gd name="connsiteY49" fmla="*/ 994605 h 1122016"/>
              <a:gd name="connsiteX50" fmla="*/ 478721 w 8452514"/>
              <a:gd name="connsiteY50" fmla="*/ 983719 h 1122016"/>
              <a:gd name="connsiteX51" fmla="*/ 587681 w 8452514"/>
              <a:gd name="connsiteY51" fmla="*/ 917544 h 1122016"/>
              <a:gd name="connsiteX52" fmla="*/ 693168 w 8452514"/>
              <a:gd name="connsiteY52" fmla="*/ 903672 h 1122016"/>
              <a:gd name="connsiteX53" fmla="*/ 843764 w 8452514"/>
              <a:gd name="connsiteY53" fmla="*/ 843595 h 1122016"/>
              <a:gd name="connsiteX54" fmla="*/ 955276 w 8452514"/>
              <a:gd name="connsiteY54" fmla="*/ 808395 h 1122016"/>
              <a:gd name="connsiteX55" fmla="*/ 1043109 w 8452514"/>
              <a:gd name="connsiteY55" fmla="*/ 713209 h 1122016"/>
              <a:gd name="connsiteX56" fmla="*/ 1154027 w 8452514"/>
              <a:gd name="connsiteY56" fmla="*/ 681725 h 1122016"/>
              <a:gd name="connsiteX57" fmla="*/ 1196585 w 8452514"/>
              <a:gd name="connsiteY57" fmla="*/ 679340 h 1122016"/>
              <a:gd name="connsiteX58" fmla="*/ 1272350 w 8452514"/>
              <a:gd name="connsiteY58" fmla="*/ 682243 h 1122016"/>
              <a:gd name="connsiteX59" fmla="*/ 1373088 w 8452514"/>
              <a:gd name="connsiteY59" fmla="*/ 662319 h 1122016"/>
              <a:gd name="connsiteX60" fmla="*/ 1417982 w 8452514"/>
              <a:gd name="connsiteY60" fmla="*/ 675167 h 1122016"/>
              <a:gd name="connsiteX61" fmla="*/ 1473480 w 8452514"/>
              <a:gd name="connsiteY61" fmla="*/ 676093 h 1122016"/>
              <a:gd name="connsiteX62" fmla="*/ 1506656 w 8452514"/>
              <a:gd name="connsiteY62" fmla="*/ 676828 h 1122016"/>
              <a:gd name="connsiteX63" fmla="*/ 1596230 w 8452514"/>
              <a:gd name="connsiteY63" fmla="*/ 664992 h 1122016"/>
              <a:gd name="connsiteX64" fmla="*/ 1747790 w 8452514"/>
              <a:gd name="connsiteY64" fmla="*/ 611651 h 1122016"/>
              <a:gd name="connsiteX65" fmla="*/ 1793507 w 8452514"/>
              <a:gd name="connsiteY65" fmla="*/ 605163 h 1122016"/>
              <a:gd name="connsiteX66" fmla="*/ 1800606 w 8452514"/>
              <a:gd name="connsiteY66" fmla="*/ 608935 h 1122016"/>
              <a:gd name="connsiteX67" fmla="*/ 1861969 w 8452514"/>
              <a:gd name="connsiteY67" fmla="*/ 581576 h 1122016"/>
              <a:gd name="connsiteX68" fmla="*/ 1955692 w 8452514"/>
              <a:gd name="connsiteY68" fmla="*/ 578902 h 1122016"/>
              <a:gd name="connsiteX69" fmla="*/ 2027065 w 8452514"/>
              <a:gd name="connsiteY69" fmla="*/ 582876 h 1122016"/>
              <a:gd name="connsiteX70" fmla="*/ 2066803 w 8452514"/>
              <a:gd name="connsiteY70" fmla="*/ 582516 h 1122016"/>
              <a:gd name="connsiteX71" fmla="*/ 2096032 w 8452514"/>
              <a:gd name="connsiteY71" fmla="*/ 585125 h 1122016"/>
              <a:gd name="connsiteX72" fmla="*/ 2168733 w 8452514"/>
              <a:gd name="connsiteY72" fmla="*/ 576324 h 1122016"/>
              <a:gd name="connsiteX73" fmla="*/ 2288526 w 8452514"/>
              <a:gd name="connsiteY73" fmla="*/ 555279 h 1122016"/>
              <a:gd name="connsiteX74" fmla="*/ 2314114 w 8452514"/>
              <a:gd name="connsiteY74" fmla="*/ 552249 h 1122016"/>
              <a:gd name="connsiteX75" fmla="*/ 2336438 w 8452514"/>
              <a:gd name="connsiteY75" fmla="*/ 555404 h 1122016"/>
              <a:gd name="connsiteX76" fmla="*/ 2341906 w 8452514"/>
              <a:gd name="connsiteY76" fmla="*/ 561156 h 1122016"/>
              <a:gd name="connsiteX77" fmla="*/ 2356031 w 8452514"/>
              <a:gd name="connsiteY77" fmla="*/ 560413 h 1122016"/>
              <a:gd name="connsiteX78" fmla="*/ 2359859 w 8452514"/>
              <a:gd name="connsiteY78" fmla="*/ 561420 h 1122016"/>
              <a:gd name="connsiteX79" fmla="*/ 2381733 w 8452514"/>
              <a:gd name="connsiteY79" fmla="*/ 565985 h 1122016"/>
              <a:gd name="connsiteX80" fmla="*/ 2426712 w 8452514"/>
              <a:gd name="connsiteY80" fmla="*/ 545831 h 1122016"/>
              <a:gd name="connsiteX81" fmla="*/ 2483467 w 8452514"/>
              <a:gd name="connsiteY81" fmla="*/ 545633 h 1122016"/>
              <a:gd name="connsiteX82" fmla="*/ 2730488 w 8452514"/>
              <a:gd name="connsiteY82" fmla="*/ 524814 h 1122016"/>
              <a:gd name="connsiteX83" fmla="*/ 2818172 w 8452514"/>
              <a:gd name="connsiteY83" fmla="*/ 517453 h 1122016"/>
              <a:gd name="connsiteX84" fmla="*/ 2946749 w 8452514"/>
              <a:gd name="connsiteY84" fmla="*/ 462124 h 1122016"/>
              <a:gd name="connsiteX85" fmla="*/ 3107810 w 8452514"/>
              <a:gd name="connsiteY85" fmla="*/ 446574 h 1122016"/>
              <a:gd name="connsiteX86" fmla="*/ 3118560 w 8452514"/>
              <a:gd name="connsiteY86" fmla="*/ 435924 h 1122016"/>
              <a:gd name="connsiteX87" fmla="*/ 3132824 w 8452514"/>
              <a:gd name="connsiteY87" fmla="*/ 428967 h 1122016"/>
              <a:gd name="connsiteX88" fmla="*/ 3135215 w 8452514"/>
              <a:gd name="connsiteY88" fmla="*/ 429625 h 1122016"/>
              <a:gd name="connsiteX89" fmla="*/ 3153710 w 8452514"/>
              <a:gd name="connsiteY89" fmla="*/ 426021 h 1122016"/>
              <a:gd name="connsiteX90" fmla="*/ 3156473 w 8452514"/>
              <a:gd name="connsiteY90" fmla="*/ 422214 h 1122016"/>
              <a:gd name="connsiteX91" fmla="*/ 3168762 w 8452514"/>
              <a:gd name="connsiteY91" fmla="*/ 418797 h 1122016"/>
              <a:gd name="connsiteX92" fmla="*/ 3191879 w 8452514"/>
              <a:gd name="connsiteY92" fmla="*/ 409514 h 1122016"/>
              <a:gd name="connsiteX93" fmla="*/ 3197224 w 8452514"/>
              <a:gd name="connsiteY93" fmla="*/ 410168 h 1122016"/>
              <a:gd name="connsiteX94" fmla="*/ 3233678 w 8452514"/>
              <a:gd name="connsiteY94" fmla="*/ 399890 h 1122016"/>
              <a:gd name="connsiteX95" fmla="*/ 3234667 w 8452514"/>
              <a:gd name="connsiteY95" fmla="*/ 400883 h 1122016"/>
              <a:gd name="connsiteX96" fmla="*/ 3247057 w 8452514"/>
              <a:gd name="connsiteY96" fmla="*/ 402943 h 1122016"/>
              <a:gd name="connsiteX97" fmla="*/ 3269633 w 8452514"/>
              <a:gd name="connsiteY97" fmla="*/ 404292 h 1122016"/>
              <a:gd name="connsiteX98" fmla="*/ 3327677 w 8452514"/>
              <a:gd name="connsiteY98" fmla="*/ 421442 h 1122016"/>
              <a:gd name="connsiteX99" fmla="*/ 3365739 w 8452514"/>
              <a:gd name="connsiteY99" fmla="*/ 410853 h 1122016"/>
              <a:gd name="connsiteX100" fmla="*/ 3373681 w 8452514"/>
              <a:gd name="connsiteY100" fmla="*/ 409336 h 1122016"/>
              <a:gd name="connsiteX101" fmla="*/ 3373956 w 8452514"/>
              <a:gd name="connsiteY101" fmla="*/ 409560 h 1122016"/>
              <a:gd name="connsiteX102" fmla="*/ 3382564 w 8452514"/>
              <a:gd name="connsiteY102" fmla="*/ 408465 h 1122016"/>
              <a:gd name="connsiteX103" fmla="*/ 3388161 w 8452514"/>
              <a:gd name="connsiteY103" fmla="*/ 406571 h 1122016"/>
              <a:gd name="connsiteX104" fmla="*/ 3403567 w 8452514"/>
              <a:gd name="connsiteY104" fmla="*/ 403628 h 1122016"/>
              <a:gd name="connsiteX105" fmla="*/ 3409644 w 8452514"/>
              <a:gd name="connsiteY105" fmla="*/ 404301 h 1122016"/>
              <a:gd name="connsiteX106" fmla="*/ 3413172 w 8452514"/>
              <a:gd name="connsiteY106" fmla="*/ 406997 h 1122016"/>
              <a:gd name="connsiteX107" fmla="*/ 3414420 w 8452514"/>
              <a:gd name="connsiteY107" fmla="*/ 406385 h 1122016"/>
              <a:gd name="connsiteX108" fmla="*/ 3447142 w 8452514"/>
              <a:gd name="connsiteY108" fmla="*/ 409463 h 1122016"/>
              <a:gd name="connsiteX109" fmla="*/ 3516218 w 8452514"/>
              <a:gd name="connsiteY109" fmla="*/ 406684 h 1122016"/>
              <a:gd name="connsiteX110" fmla="*/ 3553990 w 8452514"/>
              <a:gd name="connsiteY110" fmla="*/ 401187 h 1122016"/>
              <a:gd name="connsiteX111" fmla="*/ 3659408 w 8452514"/>
              <a:gd name="connsiteY111" fmla="*/ 390399 h 1122016"/>
              <a:gd name="connsiteX112" fmla="*/ 3766707 w 8452514"/>
              <a:gd name="connsiteY112" fmla="*/ 382817 h 1122016"/>
              <a:gd name="connsiteX113" fmla="*/ 3828637 w 8452514"/>
              <a:gd name="connsiteY113" fmla="*/ 397240 h 1122016"/>
              <a:gd name="connsiteX114" fmla="*/ 3834801 w 8452514"/>
              <a:gd name="connsiteY114" fmla="*/ 396850 h 1122016"/>
              <a:gd name="connsiteX115" fmla="*/ 3848455 w 8452514"/>
              <a:gd name="connsiteY115" fmla="*/ 391402 h 1122016"/>
              <a:gd name="connsiteX116" fmla="*/ 3853068 w 8452514"/>
              <a:gd name="connsiteY116" fmla="*/ 388632 h 1122016"/>
              <a:gd name="connsiteX117" fmla="*/ 3860928 w 8452514"/>
              <a:gd name="connsiteY117" fmla="*/ 386115 h 1122016"/>
              <a:gd name="connsiteX118" fmla="*/ 3861288 w 8452514"/>
              <a:gd name="connsiteY118" fmla="*/ 386283 h 1122016"/>
              <a:gd name="connsiteX119" fmla="*/ 3868330 w 8452514"/>
              <a:gd name="connsiteY119" fmla="*/ 383474 h 1122016"/>
              <a:gd name="connsiteX120" fmla="*/ 3900661 w 8452514"/>
              <a:gd name="connsiteY120" fmla="*/ 366829 h 1122016"/>
              <a:gd name="connsiteX121" fmla="*/ 3964044 w 8452514"/>
              <a:gd name="connsiteY121" fmla="*/ 373399 h 1122016"/>
              <a:gd name="connsiteX122" fmla="*/ 3986447 w 8452514"/>
              <a:gd name="connsiteY122" fmla="*/ 370849 h 1122016"/>
              <a:gd name="connsiteX123" fmla="*/ 3999298 w 8452514"/>
              <a:gd name="connsiteY123" fmla="*/ 370714 h 1122016"/>
              <a:gd name="connsiteX124" fmla="*/ 4000673 w 8452514"/>
              <a:gd name="connsiteY124" fmla="*/ 371500 h 1122016"/>
              <a:gd name="connsiteX125" fmla="*/ 4031584 w 8452514"/>
              <a:gd name="connsiteY125" fmla="*/ 355427 h 1122016"/>
              <a:gd name="connsiteX126" fmla="*/ 4037028 w 8452514"/>
              <a:gd name="connsiteY126" fmla="*/ 355143 h 1122016"/>
              <a:gd name="connsiteX127" fmla="*/ 4195202 w 8452514"/>
              <a:gd name="connsiteY127" fmla="*/ 304641 h 1122016"/>
              <a:gd name="connsiteX128" fmla="*/ 4283222 w 8452514"/>
              <a:gd name="connsiteY128" fmla="*/ 305842 h 1122016"/>
              <a:gd name="connsiteX129" fmla="*/ 4352940 w 8452514"/>
              <a:gd name="connsiteY129" fmla="*/ 291189 h 1122016"/>
              <a:gd name="connsiteX130" fmla="*/ 4432055 w 8452514"/>
              <a:gd name="connsiteY130" fmla="*/ 268348 h 1122016"/>
              <a:gd name="connsiteX131" fmla="*/ 4530958 w 8452514"/>
              <a:gd name="connsiteY131" fmla="*/ 243206 h 1122016"/>
              <a:gd name="connsiteX132" fmla="*/ 4659004 w 8452514"/>
              <a:gd name="connsiteY132" fmla="*/ 220075 h 1122016"/>
              <a:gd name="connsiteX133" fmla="*/ 4762824 w 8452514"/>
              <a:gd name="connsiteY133" fmla="*/ 202126 h 1122016"/>
              <a:gd name="connsiteX134" fmla="*/ 4770993 w 8452514"/>
              <a:gd name="connsiteY134" fmla="*/ 203195 h 1122016"/>
              <a:gd name="connsiteX135" fmla="*/ 4791924 w 8452514"/>
              <a:gd name="connsiteY135" fmla="*/ 199751 h 1122016"/>
              <a:gd name="connsiteX136" fmla="*/ 4799568 w 8452514"/>
              <a:gd name="connsiteY136" fmla="*/ 197405 h 1122016"/>
              <a:gd name="connsiteX137" fmla="*/ 4811239 w 8452514"/>
              <a:gd name="connsiteY137" fmla="*/ 196207 h 1122016"/>
              <a:gd name="connsiteX138" fmla="*/ 4811598 w 8452514"/>
              <a:gd name="connsiteY138" fmla="*/ 196513 h 1122016"/>
              <a:gd name="connsiteX139" fmla="*/ 4822388 w 8452514"/>
              <a:gd name="connsiteY139" fmla="*/ 194737 h 1122016"/>
              <a:gd name="connsiteX140" fmla="*/ 4874260 w 8452514"/>
              <a:gd name="connsiteY140" fmla="*/ 181824 h 1122016"/>
              <a:gd name="connsiteX141" fmla="*/ 4951765 w 8452514"/>
              <a:gd name="connsiteY141" fmla="*/ 206263 h 1122016"/>
              <a:gd name="connsiteX142" fmla="*/ 4982166 w 8452514"/>
              <a:gd name="connsiteY142" fmla="*/ 208715 h 1122016"/>
              <a:gd name="connsiteX143" fmla="*/ 4998789 w 8452514"/>
              <a:gd name="connsiteY143" fmla="*/ 211810 h 1122016"/>
              <a:gd name="connsiteX144" fmla="*/ 5000070 w 8452514"/>
              <a:gd name="connsiteY144" fmla="*/ 213155 h 1122016"/>
              <a:gd name="connsiteX145" fmla="*/ 5049762 w 8452514"/>
              <a:gd name="connsiteY145" fmla="*/ 200608 h 1122016"/>
              <a:gd name="connsiteX146" fmla="*/ 5056942 w 8452514"/>
              <a:gd name="connsiteY146" fmla="*/ 201631 h 1122016"/>
              <a:gd name="connsiteX147" fmla="*/ 5088587 w 8452514"/>
              <a:gd name="connsiteY147" fmla="*/ 190012 h 1122016"/>
              <a:gd name="connsiteX148" fmla="*/ 5105332 w 8452514"/>
              <a:gd name="connsiteY148" fmla="*/ 185844 h 1122016"/>
              <a:gd name="connsiteX149" fmla="*/ 5109244 w 8452514"/>
              <a:gd name="connsiteY149" fmla="*/ 180881 h 1122016"/>
              <a:gd name="connsiteX150" fmla="*/ 5293942 w 8452514"/>
              <a:gd name="connsiteY150" fmla="*/ 169230 h 1122016"/>
              <a:gd name="connsiteX151" fmla="*/ 5440203 w 8452514"/>
              <a:gd name="connsiteY151" fmla="*/ 138544 h 1122016"/>
              <a:gd name="connsiteX152" fmla="*/ 5647062 w 8452514"/>
              <a:gd name="connsiteY152" fmla="*/ 118578 h 1122016"/>
              <a:gd name="connsiteX153" fmla="*/ 5812718 w 8452514"/>
              <a:gd name="connsiteY153" fmla="*/ 92233 h 1122016"/>
              <a:gd name="connsiteX154" fmla="*/ 6019477 w 8452514"/>
              <a:gd name="connsiteY154" fmla="*/ 42114 h 1122016"/>
              <a:gd name="connsiteX155" fmla="*/ 6096074 w 8452514"/>
              <a:gd name="connsiteY155" fmla="*/ 43522 h 1122016"/>
              <a:gd name="connsiteX156" fmla="*/ 6157746 w 8452514"/>
              <a:gd name="connsiteY156" fmla="*/ 18141 h 1122016"/>
              <a:gd name="connsiteX157" fmla="*/ 6187045 w 8452514"/>
              <a:gd name="connsiteY157" fmla="*/ 24835 h 1122016"/>
              <a:gd name="connsiteX158" fmla="*/ 6192159 w 8452514"/>
              <a:gd name="connsiteY158" fmla="*/ 26281 h 1122016"/>
              <a:gd name="connsiteX159" fmla="*/ 6211258 w 8452514"/>
              <a:gd name="connsiteY159" fmla="*/ 25713 h 1122016"/>
              <a:gd name="connsiteX160" fmla="*/ 6218358 w 8452514"/>
              <a:gd name="connsiteY160" fmla="*/ 33497 h 1122016"/>
              <a:gd name="connsiteX161" fmla="*/ 6248333 w 8452514"/>
              <a:gd name="connsiteY161" fmla="*/ 38336 h 1122016"/>
              <a:gd name="connsiteX162" fmla="*/ 6283010 w 8452514"/>
              <a:gd name="connsiteY162" fmla="*/ 35073 h 1122016"/>
              <a:gd name="connsiteX163" fmla="*/ 6445681 w 8452514"/>
              <a:gd name="connsiteY163" fmla="*/ 10713 h 1122016"/>
              <a:gd name="connsiteX164" fmla="*/ 6583533 w 8452514"/>
              <a:gd name="connsiteY164" fmla="*/ 5508 h 1122016"/>
              <a:gd name="connsiteX165" fmla="*/ 6637168 w 8452514"/>
              <a:gd name="connsiteY165" fmla="*/ 6203 h 112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Lst>
            <a:rect l="l" t="t" r="r" b="b"/>
            <a:pathLst>
              <a:path w="8452514" h="1122016">
                <a:moveTo>
                  <a:pt x="6654912" y="0"/>
                </a:moveTo>
                <a:lnTo>
                  <a:pt x="6668194" y="5671"/>
                </a:lnTo>
                <a:cubicBezTo>
                  <a:pt x="6681790" y="11724"/>
                  <a:pt x="6692395" y="15696"/>
                  <a:pt x="6703031" y="11087"/>
                </a:cubicBezTo>
                <a:lnTo>
                  <a:pt x="6766081" y="34291"/>
                </a:lnTo>
                <a:cubicBezTo>
                  <a:pt x="6759198" y="46371"/>
                  <a:pt x="6796705" y="33436"/>
                  <a:pt x="6802760" y="44877"/>
                </a:cubicBezTo>
                <a:cubicBezTo>
                  <a:pt x="6806063" y="54209"/>
                  <a:pt x="6818210" y="52459"/>
                  <a:pt x="6827981" y="55269"/>
                </a:cubicBezTo>
                <a:cubicBezTo>
                  <a:pt x="6835842" y="64466"/>
                  <a:pt x="6883904" y="69854"/>
                  <a:pt x="6900076" y="67256"/>
                </a:cubicBezTo>
                <a:cubicBezTo>
                  <a:pt x="6944944" y="54222"/>
                  <a:pt x="6986894" y="90496"/>
                  <a:pt x="7022888" y="81079"/>
                </a:cubicBezTo>
                <a:cubicBezTo>
                  <a:pt x="7032650" y="81284"/>
                  <a:pt x="7040923" y="82889"/>
                  <a:pt x="7048222" y="85358"/>
                </a:cubicBezTo>
                <a:lnTo>
                  <a:pt x="7068261" y="101065"/>
                </a:lnTo>
                <a:lnTo>
                  <a:pt x="7081677" y="104270"/>
                </a:lnTo>
                <a:lnTo>
                  <a:pt x="7084571" y="106233"/>
                </a:lnTo>
                <a:cubicBezTo>
                  <a:pt x="7090079" y="110007"/>
                  <a:pt x="7095664" y="113566"/>
                  <a:pt x="7101842" y="116379"/>
                </a:cubicBezTo>
                <a:cubicBezTo>
                  <a:pt x="7114527" y="89833"/>
                  <a:pt x="7156480" y="135914"/>
                  <a:pt x="7155465" y="110464"/>
                </a:cubicBezTo>
                <a:cubicBezTo>
                  <a:pt x="7191616" y="121293"/>
                  <a:pt x="7181164" y="94229"/>
                  <a:pt x="7207658" y="125870"/>
                </a:cubicBezTo>
                <a:cubicBezTo>
                  <a:pt x="7279188" y="125769"/>
                  <a:pt x="7308720" y="184498"/>
                  <a:pt x="7377573" y="170332"/>
                </a:cubicBezTo>
                <a:cubicBezTo>
                  <a:pt x="7431634" y="181395"/>
                  <a:pt x="7489161" y="187485"/>
                  <a:pt x="7532026" y="192244"/>
                </a:cubicBezTo>
                <a:cubicBezTo>
                  <a:pt x="7609299" y="198446"/>
                  <a:pt x="7786953" y="206106"/>
                  <a:pt x="7841217" y="207538"/>
                </a:cubicBezTo>
                <a:cubicBezTo>
                  <a:pt x="7846231" y="204425"/>
                  <a:pt x="7851755" y="202284"/>
                  <a:pt x="7857607" y="200838"/>
                </a:cubicBezTo>
                <a:lnTo>
                  <a:pt x="7874959" y="198448"/>
                </a:lnTo>
                <a:lnTo>
                  <a:pt x="7876749" y="199701"/>
                </a:lnTo>
                <a:cubicBezTo>
                  <a:pt x="7885389" y="202863"/>
                  <a:pt x="7891276" y="202884"/>
                  <a:pt x="7895929" y="201515"/>
                </a:cubicBezTo>
                <a:lnTo>
                  <a:pt x="7900797" y="198823"/>
                </a:lnTo>
                <a:lnTo>
                  <a:pt x="7914166" y="199099"/>
                </a:lnTo>
                <a:lnTo>
                  <a:pt x="7941068" y="197034"/>
                </a:lnTo>
                <a:lnTo>
                  <a:pt x="7945571" y="199095"/>
                </a:lnTo>
                <a:lnTo>
                  <a:pt x="7985320" y="199790"/>
                </a:lnTo>
                <a:lnTo>
                  <a:pt x="7985616" y="200960"/>
                </a:lnTo>
                <a:cubicBezTo>
                  <a:pt x="7987189" y="203602"/>
                  <a:pt x="7990057" y="205581"/>
                  <a:pt x="7995720" y="206231"/>
                </a:cubicBezTo>
                <a:cubicBezTo>
                  <a:pt x="7983343" y="222251"/>
                  <a:pt x="7997810" y="213152"/>
                  <a:pt x="8015608" y="213654"/>
                </a:cubicBezTo>
                <a:cubicBezTo>
                  <a:pt x="8000355" y="238646"/>
                  <a:pt x="8053132" y="229787"/>
                  <a:pt x="8058349" y="245140"/>
                </a:cubicBezTo>
                <a:lnTo>
                  <a:pt x="8107979" y="246800"/>
                </a:lnTo>
                <a:cubicBezTo>
                  <a:pt x="8108017" y="246893"/>
                  <a:pt x="8108056" y="246985"/>
                  <a:pt x="8108093" y="247078"/>
                </a:cubicBezTo>
                <a:cubicBezTo>
                  <a:pt x="8109775" y="247811"/>
                  <a:pt x="8112438" y="248287"/>
                  <a:pt x="8116664" y="248449"/>
                </a:cubicBezTo>
                <a:lnTo>
                  <a:pt x="8122959" y="248269"/>
                </a:lnTo>
                <a:lnTo>
                  <a:pt x="8138896" y="249833"/>
                </a:lnTo>
                <a:lnTo>
                  <a:pt x="8144062" y="252112"/>
                </a:lnTo>
                <a:lnTo>
                  <a:pt x="8145647" y="255525"/>
                </a:lnTo>
                <a:lnTo>
                  <a:pt x="8147167" y="255312"/>
                </a:lnTo>
                <a:cubicBezTo>
                  <a:pt x="8159007" y="250835"/>
                  <a:pt x="8163340" y="243069"/>
                  <a:pt x="8175302" y="267089"/>
                </a:cubicBezTo>
                <a:cubicBezTo>
                  <a:pt x="8202031" y="260619"/>
                  <a:pt x="8205643" y="274876"/>
                  <a:pt x="8240382" y="283540"/>
                </a:cubicBezTo>
                <a:cubicBezTo>
                  <a:pt x="8256037" y="276420"/>
                  <a:pt x="8267552" y="280817"/>
                  <a:pt x="8278408" y="288929"/>
                </a:cubicBezTo>
                <a:cubicBezTo>
                  <a:pt x="8313147" y="288593"/>
                  <a:pt x="8343424" y="301587"/>
                  <a:pt x="8381742" y="308101"/>
                </a:cubicBezTo>
                <a:lnTo>
                  <a:pt x="8452514" y="320747"/>
                </a:lnTo>
                <a:lnTo>
                  <a:pt x="8452514" y="1122016"/>
                </a:lnTo>
                <a:lnTo>
                  <a:pt x="0" y="1122016"/>
                </a:lnTo>
                <a:lnTo>
                  <a:pt x="29095" y="1104207"/>
                </a:lnTo>
                <a:lnTo>
                  <a:pt x="190847" y="1040583"/>
                </a:lnTo>
                <a:cubicBezTo>
                  <a:pt x="216572" y="1038275"/>
                  <a:pt x="228001" y="1009199"/>
                  <a:pt x="259175" y="1032812"/>
                </a:cubicBezTo>
                <a:cubicBezTo>
                  <a:pt x="272925" y="1024743"/>
                  <a:pt x="330583" y="1018660"/>
                  <a:pt x="338173" y="994605"/>
                </a:cubicBezTo>
                <a:cubicBezTo>
                  <a:pt x="379945" y="999294"/>
                  <a:pt x="440996" y="973858"/>
                  <a:pt x="478721" y="983719"/>
                </a:cubicBezTo>
                <a:cubicBezTo>
                  <a:pt x="525376" y="965411"/>
                  <a:pt x="551939" y="930885"/>
                  <a:pt x="587681" y="917544"/>
                </a:cubicBezTo>
                <a:cubicBezTo>
                  <a:pt x="623421" y="904203"/>
                  <a:pt x="650488" y="915997"/>
                  <a:pt x="693168" y="903672"/>
                </a:cubicBezTo>
                <a:cubicBezTo>
                  <a:pt x="735849" y="891347"/>
                  <a:pt x="800079" y="858250"/>
                  <a:pt x="843764" y="843595"/>
                </a:cubicBezTo>
                <a:cubicBezTo>
                  <a:pt x="881354" y="837691"/>
                  <a:pt x="916698" y="834302"/>
                  <a:pt x="955276" y="808395"/>
                </a:cubicBezTo>
                <a:cubicBezTo>
                  <a:pt x="1001552" y="806858"/>
                  <a:pt x="1000312" y="728357"/>
                  <a:pt x="1043109" y="713209"/>
                </a:cubicBezTo>
                <a:cubicBezTo>
                  <a:pt x="1086436" y="711853"/>
                  <a:pt x="1117273" y="688988"/>
                  <a:pt x="1154027" y="681725"/>
                </a:cubicBezTo>
                <a:cubicBezTo>
                  <a:pt x="1168837" y="687399"/>
                  <a:pt x="1182845" y="689349"/>
                  <a:pt x="1196585" y="679340"/>
                </a:cubicBezTo>
                <a:cubicBezTo>
                  <a:pt x="1236978" y="680777"/>
                  <a:pt x="1246586" y="693838"/>
                  <a:pt x="1272350" y="682243"/>
                </a:cubicBezTo>
                <a:cubicBezTo>
                  <a:pt x="1301766" y="679407"/>
                  <a:pt x="1348816" y="663498"/>
                  <a:pt x="1373088" y="662319"/>
                </a:cubicBezTo>
                <a:cubicBezTo>
                  <a:pt x="1364634" y="677929"/>
                  <a:pt x="1418922" y="661245"/>
                  <a:pt x="1417982" y="675167"/>
                </a:cubicBezTo>
                <a:cubicBezTo>
                  <a:pt x="1441073" y="656219"/>
                  <a:pt x="1446423" y="681052"/>
                  <a:pt x="1473480" y="676093"/>
                </a:cubicBezTo>
                <a:cubicBezTo>
                  <a:pt x="1487065" y="669135"/>
                  <a:pt x="1496110" y="668240"/>
                  <a:pt x="1506656" y="676828"/>
                </a:cubicBezTo>
                <a:cubicBezTo>
                  <a:pt x="1569580" y="642830"/>
                  <a:pt x="1541006" y="676699"/>
                  <a:pt x="1596230" y="664992"/>
                </a:cubicBezTo>
                <a:cubicBezTo>
                  <a:pt x="1644300" y="652241"/>
                  <a:pt x="1697486" y="644935"/>
                  <a:pt x="1747790" y="611651"/>
                </a:cubicBezTo>
                <a:cubicBezTo>
                  <a:pt x="1757666" y="602026"/>
                  <a:pt x="1778133" y="599123"/>
                  <a:pt x="1793507" y="605163"/>
                </a:cubicBezTo>
                <a:cubicBezTo>
                  <a:pt x="1796153" y="606202"/>
                  <a:pt x="1798542" y="607474"/>
                  <a:pt x="1800606" y="608935"/>
                </a:cubicBezTo>
                <a:cubicBezTo>
                  <a:pt x="1831221" y="585179"/>
                  <a:pt x="1847281" y="597912"/>
                  <a:pt x="1861969" y="581576"/>
                </a:cubicBezTo>
                <a:cubicBezTo>
                  <a:pt x="1907503" y="575973"/>
                  <a:pt x="1942061" y="593204"/>
                  <a:pt x="1955692" y="578902"/>
                </a:cubicBezTo>
                <a:cubicBezTo>
                  <a:pt x="1978570" y="580394"/>
                  <a:pt x="2008360" y="598224"/>
                  <a:pt x="2027065" y="582876"/>
                </a:cubicBezTo>
                <a:cubicBezTo>
                  <a:pt x="2028231" y="595849"/>
                  <a:pt x="2054300" y="573683"/>
                  <a:pt x="2066803" y="582516"/>
                </a:cubicBezTo>
                <a:cubicBezTo>
                  <a:pt x="2075518" y="590172"/>
                  <a:pt x="2085457" y="585230"/>
                  <a:pt x="2096032" y="585125"/>
                </a:cubicBezTo>
                <a:cubicBezTo>
                  <a:pt x="2108800" y="591404"/>
                  <a:pt x="2155666" y="583149"/>
                  <a:pt x="2168733" y="576324"/>
                </a:cubicBezTo>
                <a:cubicBezTo>
                  <a:pt x="2201410" y="552043"/>
                  <a:pt x="2261673" y="573804"/>
                  <a:pt x="2288526" y="555279"/>
                </a:cubicBezTo>
                <a:cubicBezTo>
                  <a:pt x="2297500" y="552786"/>
                  <a:pt x="2305982" y="551988"/>
                  <a:pt x="2314114" y="552249"/>
                </a:cubicBezTo>
                <a:lnTo>
                  <a:pt x="2336438" y="555404"/>
                </a:lnTo>
                <a:lnTo>
                  <a:pt x="2341906" y="561156"/>
                </a:lnTo>
                <a:lnTo>
                  <a:pt x="2356031" y="560413"/>
                </a:lnTo>
                <a:lnTo>
                  <a:pt x="2359859" y="561420"/>
                </a:lnTo>
                <a:cubicBezTo>
                  <a:pt x="2367165" y="563368"/>
                  <a:pt x="2374410" y="565100"/>
                  <a:pt x="2381733" y="565985"/>
                </a:cubicBezTo>
                <a:cubicBezTo>
                  <a:pt x="2376957" y="538146"/>
                  <a:pt x="2443235" y="568902"/>
                  <a:pt x="2426712" y="545831"/>
                </a:cubicBezTo>
                <a:cubicBezTo>
                  <a:pt x="2466120" y="545839"/>
                  <a:pt x="2440055" y="523877"/>
                  <a:pt x="2483467" y="545633"/>
                </a:cubicBezTo>
                <a:lnTo>
                  <a:pt x="2730488" y="524814"/>
                </a:lnTo>
                <a:cubicBezTo>
                  <a:pt x="2700504" y="574841"/>
                  <a:pt x="2808904" y="482004"/>
                  <a:pt x="2818172" y="517453"/>
                </a:cubicBezTo>
                <a:cubicBezTo>
                  <a:pt x="2824816" y="485216"/>
                  <a:pt x="2903466" y="485910"/>
                  <a:pt x="2946749" y="462124"/>
                </a:cubicBezTo>
                <a:cubicBezTo>
                  <a:pt x="3004869" y="458173"/>
                  <a:pt x="3050052" y="433279"/>
                  <a:pt x="3107810" y="446574"/>
                </a:cubicBezTo>
                <a:cubicBezTo>
                  <a:pt x="3110447" y="442339"/>
                  <a:pt x="3114142" y="438859"/>
                  <a:pt x="3118560" y="435924"/>
                </a:cubicBezTo>
                <a:lnTo>
                  <a:pt x="3132824" y="428967"/>
                </a:lnTo>
                <a:lnTo>
                  <a:pt x="3135215" y="429625"/>
                </a:lnTo>
                <a:cubicBezTo>
                  <a:pt x="3144984" y="430153"/>
                  <a:pt x="3150332" y="428555"/>
                  <a:pt x="3153710" y="426021"/>
                </a:cubicBezTo>
                <a:lnTo>
                  <a:pt x="3156473" y="422214"/>
                </a:lnTo>
                <a:lnTo>
                  <a:pt x="3168762" y="418797"/>
                </a:lnTo>
                <a:lnTo>
                  <a:pt x="3191879" y="409514"/>
                </a:lnTo>
                <a:lnTo>
                  <a:pt x="3197224" y="410168"/>
                </a:lnTo>
                <a:lnTo>
                  <a:pt x="3233678" y="399890"/>
                </a:lnTo>
                <a:lnTo>
                  <a:pt x="3234667" y="400883"/>
                </a:lnTo>
                <a:cubicBezTo>
                  <a:pt x="3237710" y="402875"/>
                  <a:pt x="3241523" y="403903"/>
                  <a:pt x="3247057" y="402943"/>
                </a:cubicBezTo>
                <a:cubicBezTo>
                  <a:pt x="3245656" y="421040"/>
                  <a:pt x="3253194" y="408721"/>
                  <a:pt x="3269633" y="404292"/>
                </a:cubicBezTo>
                <a:cubicBezTo>
                  <a:pt x="3271128" y="431412"/>
                  <a:pt x="3313536" y="408789"/>
                  <a:pt x="3327677" y="421442"/>
                </a:cubicBezTo>
                <a:cubicBezTo>
                  <a:pt x="3339719" y="417578"/>
                  <a:pt x="3352481" y="413986"/>
                  <a:pt x="3365739" y="410853"/>
                </a:cubicBezTo>
                <a:lnTo>
                  <a:pt x="3373681" y="409336"/>
                </a:lnTo>
                <a:lnTo>
                  <a:pt x="3373956" y="409560"/>
                </a:lnTo>
                <a:cubicBezTo>
                  <a:pt x="3375930" y="409771"/>
                  <a:pt x="3378636" y="409476"/>
                  <a:pt x="3382564" y="408465"/>
                </a:cubicBezTo>
                <a:lnTo>
                  <a:pt x="3388161" y="406571"/>
                </a:lnTo>
                <a:lnTo>
                  <a:pt x="3403567" y="403628"/>
                </a:lnTo>
                <a:lnTo>
                  <a:pt x="3409644" y="404301"/>
                </a:lnTo>
                <a:lnTo>
                  <a:pt x="3413172" y="406997"/>
                </a:lnTo>
                <a:lnTo>
                  <a:pt x="3414420" y="406385"/>
                </a:lnTo>
                <a:cubicBezTo>
                  <a:pt x="3422407" y="399025"/>
                  <a:pt x="3421574" y="390709"/>
                  <a:pt x="3447142" y="409463"/>
                </a:cubicBezTo>
                <a:cubicBezTo>
                  <a:pt x="3467406" y="396187"/>
                  <a:pt x="3479418" y="408274"/>
                  <a:pt x="3516218" y="406684"/>
                </a:cubicBezTo>
                <a:cubicBezTo>
                  <a:pt x="3526044" y="395854"/>
                  <a:pt x="3539177" y="396724"/>
                  <a:pt x="3553990" y="401187"/>
                </a:cubicBezTo>
                <a:cubicBezTo>
                  <a:pt x="3585271" y="391337"/>
                  <a:pt x="3620682" y="394946"/>
                  <a:pt x="3659408" y="390399"/>
                </a:cubicBezTo>
                <a:cubicBezTo>
                  <a:pt x="3694121" y="372373"/>
                  <a:pt x="3725367" y="387759"/>
                  <a:pt x="3766707" y="382817"/>
                </a:cubicBezTo>
                <a:cubicBezTo>
                  <a:pt x="3791336" y="358091"/>
                  <a:pt x="3804132" y="393699"/>
                  <a:pt x="3828637" y="397240"/>
                </a:cubicBezTo>
                <a:lnTo>
                  <a:pt x="3834801" y="396850"/>
                </a:lnTo>
                <a:lnTo>
                  <a:pt x="3848455" y="391402"/>
                </a:lnTo>
                <a:lnTo>
                  <a:pt x="3853068" y="388632"/>
                </a:lnTo>
                <a:cubicBezTo>
                  <a:pt x="3856439" y="386992"/>
                  <a:pt x="3858931" y="386247"/>
                  <a:pt x="3860928" y="386115"/>
                </a:cubicBezTo>
                <a:lnTo>
                  <a:pt x="3861288" y="386283"/>
                </a:lnTo>
                <a:lnTo>
                  <a:pt x="3868330" y="383474"/>
                </a:lnTo>
                <a:cubicBezTo>
                  <a:pt x="3879825" y="378211"/>
                  <a:pt x="3890648" y="372588"/>
                  <a:pt x="3900661" y="366829"/>
                </a:cubicBezTo>
                <a:cubicBezTo>
                  <a:pt x="3919683" y="376562"/>
                  <a:pt x="3951136" y="347631"/>
                  <a:pt x="3964044" y="373399"/>
                </a:cubicBezTo>
                <a:cubicBezTo>
                  <a:pt x="3978068" y="366350"/>
                  <a:pt x="3980151" y="353244"/>
                  <a:pt x="3986447" y="370849"/>
                </a:cubicBezTo>
                <a:cubicBezTo>
                  <a:pt x="3991392" y="368984"/>
                  <a:pt x="3995514" y="369323"/>
                  <a:pt x="3999298" y="370714"/>
                </a:cubicBezTo>
                <a:lnTo>
                  <a:pt x="4000673" y="371500"/>
                </a:lnTo>
                <a:lnTo>
                  <a:pt x="4031584" y="355427"/>
                </a:lnTo>
                <a:lnTo>
                  <a:pt x="4037028" y="355143"/>
                </a:lnTo>
                <a:cubicBezTo>
                  <a:pt x="4089837" y="358512"/>
                  <a:pt x="4131595" y="335871"/>
                  <a:pt x="4195202" y="304641"/>
                </a:cubicBezTo>
                <a:cubicBezTo>
                  <a:pt x="4198234" y="301075"/>
                  <a:pt x="4282462" y="310356"/>
                  <a:pt x="4283222" y="305842"/>
                </a:cubicBezTo>
                <a:cubicBezTo>
                  <a:pt x="4325917" y="301489"/>
                  <a:pt x="4298042" y="297341"/>
                  <a:pt x="4352940" y="291189"/>
                </a:cubicBezTo>
                <a:cubicBezTo>
                  <a:pt x="4368816" y="282538"/>
                  <a:pt x="4434671" y="254731"/>
                  <a:pt x="4432055" y="268348"/>
                </a:cubicBezTo>
                <a:lnTo>
                  <a:pt x="4530958" y="243206"/>
                </a:lnTo>
                <a:lnTo>
                  <a:pt x="4659004" y="220075"/>
                </a:lnTo>
                <a:lnTo>
                  <a:pt x="4762824" y="202126"/>
                </a:lnTo>
                <a:lnTo>
                  <a:pt x="4770993" y="203195"/>
                </a:lnTo>
                <a:lnTo>
                  <a:pt x="4791924" y="199751"/>
                </a:lnTo>
                <a:lnTo>
                  <a:pt x="4799568" y="197405"/>
                </a:lnTo>
                <a:cubicBezTo>
                  <a:pt x="4804918" y="196180"/>
                  <a:pt x="4808585" y="195869"/>
                  <a:pt x="4811239" y="196207"/>
                </a:cubicBezTo>
                <a:lnTo>
                  <a:pt x="4811598" y="196513"/>
                </a:lnTo>
                <a:lnTo>
                  <a:pt x="4822388" y="194737"/>
                </a:lnTo>
                <a:cubicBezTo>
                  <a:pt x="4840430" y="190975"/>
                  <a:pt x="4857826" y="186590"/>
                  <a:pt x="4874260" y="181824"/>
                </a:cubicBezTo>
                <a:cubicBezTo>
                  <a:pt x="4892734" y="199009"/>
                  <a:pt x="4951054" y="170279"/>
                  <a:pt x="4951765" y="206263"/>
                </a:cubicBezTo>
                <a:cubicBezTo>
                  <a:pt x="4974164" y="200878"/>
                  <a:pt x="4984924" y="184772"/>
                  <a:pt x="4982166" y="208715"/>
                </a:cubicBezTo>
                <a:cubicBezTo>
                  <a:pt x="4989680" y="207606"/>
                  <a:pt x="4994776" y="209081"/>
                  <a:pt x="4998789" y="211810"/>
                </a:cubicBezTo>
                <a:lnTo>
                  <a:pt x="5000070" y="213155"/>
                </a:lnTo>
                <a:lnTo>
                  <a:pt x="5049762" y="200608"/>
                </a:lnTo>
                <a:lnTo>
                  <a:pt x="5056942" y="201631"/>
                </a:lnTo>
                <a:lnTo>
                  <a:pt x="5088587" y="190012"/>
                </a:lnTo>
                <a:lnTo>
                  <a:pt x="5105332" y="185844"/>
                </a:lnTo>
                <a:lnTo>
                  <a:pt x="5109244" y="180881"/>
                </a:lnTo>
                <a:lnTo>
                  <a:pt x="5293942" y="169230"/>
                </a:lnTo>
                <a:cubicBezTo>
                  <a:pt x="5300045" y="165474"/>
                  <a:pt x="5436439" y="144078"/>
                  <a:pt x="5440203" y="138544"/>
                </a:cubicBezTo>
                <a:lnTo>
                  <a:pt x="5647062" y="118578"/>
                </a:lnTo>
                <a:cubicBezTo>
                  <a:pt x="5672828" y="111633"/>
                  <a:pt x="5824487" y="75616"/>
                  <a:pt x="5812718" y="92233"/>
                </a:cubicBezTo>
                <a:cubicBezTo>
                  <a:pt x="5886756" y="51532"/>
                  <a:pt x="5931117" y="66359"/>
                  <a:pt x="6019477" y="42114"/>
                </a:cubicBezTo>
                <a:cubicBezTo>
                  <a:pt x="6077012" y="72224"/>
                  <a:pt x="6042897" y="42351"/>
                  <a:pt x="6096074" y="43522"/>
                </a:cubicBezTo>
                <a:cubicBezTo>
                  <a:pt x="6074890" y="12462"/>
                  <a:pt x="6162848" y="55174"/>
                  <a:pt x="6157746" y="18141"/>
                </a:cubicBezTo>
                <a:cubicBezTo>
                  <a:pt x="6167586" y="19528"/>
                  <a:pt x="6177278" y="22038"/>
                  <a:pt x="6187045" y="24835"/>
                </a:cubicBezTo>
                <a:lnTo>
                  <a:pt x="6192159" y="26281"/>
                </a:lnTo>
                <a:lnTo>
                  <a:pt x="6211258" y="25713"/>
                </a:lnTo>
                <a:lnTo>
                  <a:pt x="6218358" y="33497"/>
                </a:lnTo>
                <a:lnTo>
                  <a:pt x="6248333" y="38336"/>
                </a:lnTo>
                <a:cubicBezTo>
                  <a:pt x="6259294" y="38920"/>
                  <a:pt x="6270780" y="38112"/>
                  <a:pt x="6283010" y="35073"/>
                </a:cubicBezTo>
                <a:cubicBezTo>
                  <a:pt x="6320138" y="11314"/>
                  <a:pt x="6400413" y="41928"/>
                  <a:pt x="6445681" y="10713"/>
                </a:cubicBezTo>
                <a:cubicBezTo>
                  <a:pt x="6495768" y="5787"/>
                  <a:pt x="6551618" y="6260"/>
                  <a:pt x="6583533" y="5508"/>
                </a:cubicBezTo>
                <a:cubicBezTo>
                  <a:pt x="6599978" y="17585"/>
                  <a:pt x="6636222" y="-11024"/>
                  <a:pt x="6637168" y="620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862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1071</Words>
  <Application>Microsoft Macintosh PowerPoint</Application>
  <PresentationFormat>Widescreen</PresentationFormat>
  <Paragraphs>68</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English-oriented internationalisation policy planning in a Japanese university: the in-between enactment spaces of hybrid practitioner agency </vt:lpstr>
      <vt:lpstr>Four Research Stages</vt:lpstr>
      <vt:lpstr>Dimensions of Policy Planning</vt:lpstr>
      <vt:lpstr>Public Discourse</vt:lpstr>
      <vt:lpstr>Public Text: Global 30 Project for Establishing Core Universities for Internationalization</vt:lpstr>
      <vt:lpstr>Performative Action</vt:lpstr>
      <vt:lpstr>PowerPoint Presentation</vt:lpstr>
      <vt:lpstr>Hybrid Practitioner Agency</vt:lpstr>
      <vt:lpstr>Hybrid Practices</vt:lpstr>
      <vt:lpstr>Narrators</vt:lpstr>
      <vt:lpstr>Entrepreneurs </vt:lpstr>
      <vt:lpstr>Critics</vt:lpstr>
      <vt:lpstr>Implications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English-oriented internationalisation policy planning in a Japanese university: the in-between enactment spaces of hybrid practitioner agency </dc:title>
  <dc:creator>Robert Higgins</dc:creator>
  <cp:lastModifiedBy>Robert Higgins</cp:lastModifiedBy>
  <cp:revision>38</cp:revision>
  <dcterms:created xsi:type="dcterms:W3CDTF">2023-01-30T23:56:11Z</dcterms:created>
  <dcterms:modified xsi:type="dcterms:W3CDTF">2023-02-10T22:42:09Z</dcterms:modified>
</cp:coreProperties>
</file>