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0.xml" ContentType="application/vnd.openxmlformats-officedocument.presentationml.notesSlide+xml"/>
  <Override PartName="/ppt/ink/ink1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7"/>
  </p:notesMasterIdLst>
  <p:handoutMasterIdLst>
    <p:handoutMasterId r:id="rId28"/>
  </p:handoutMasterIdLst>
  <p:sldIdLst>
    <p:sldId id="410" r:id="rId5"/>
    <p:sldId id="383" r:id="rId6"/>
    <p:sldId id="391" r:id="rId7"/>
    <p:sldId id="411" r:id="rId8"/>
    <p:sldId id="420" r:id="rId9"/>
    <p:sldId id="421" r:id="rId10"/>
    <p:sldId id="422" r:id="rId11"/>
    <p:sldId id="412" r:id="rId12"/>
    <p:sldId id="427" r:id="rId13"/>
    <p:sldId id="428" r:id="rId14"/>
    <p:sldId id="413" r:id="rId15"/>
    <p:sldId id="423" r:id="rId16"/>
    <p:sldId id="417" r:id="rId17"/>
    <p:sldId id="419" r:id="rId18"/>
    <p:sldId id="424" r:id="rId19"/>
    <p:sldId id="414" r:id="rId20"/>
    <p:sldId id="425" r:id="rId21"/>
    <p:sldId id="415" r:id="rId22"/>
    <p:sldId id="429" r:id="rId23"/>
    <p:sldId id="416" r:id="rId24"/>
    <p:sldId id="418" r:id="rId25"/>
    <p:sldId id="398" r:id="rId26"/>
  </p:sldIdLst>
  <p:sldSz cx="12192000" cy="6858000"/>
  <p:notesSz cx="6858000" cy="9144000"/>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1CC4B-C104-43C2-90D8-56127A25EC65}" v="56" dt="2025-03-15T07:16:25.444"/>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5273" autoAdjust="0"/>
  </p:normalViewPr>
  <p:slideViewPr>
    <p:cSldViewPr snapToGrid="0">
      <p:cViewPr varScale="1">
        <p:scale>
          <a:sx n="90" d="100"/>
          <a:sy n="90" d="100"/>
        </p:scale>
        <p:origin x="84" y="1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季　鈞菲" userId="aaba277a-3578-44d3-9019-df2f7c1d3bbf" providerId="ADAL" clId="{0D01CC4B-C104-43C2-90D8-56127A25EC65}"/>
    <pc:docChg chg="undo custSel addSld delSld modSld sldOrd">
      <pc:chgData name="季　鈞菲" userId="aaba277a-3578-44d3-9019-df2f7c1d3bbf" providerId="ADAL" clId="{0D01CC4B-C104-43C2-90D8-56127A25EC65}" dt="2025-03-15T07:16:25.444" v="7988"/>
      <pc:docMkLst>
        <pc:docMk/>
      </pc:docMkLst>
      <pc:sldChg chg="modSp mod">
        <pc:chgData name="季　鈞菲" userId="aaba277a-3578-44d3-9019-df2f7c1d3bbf" providerId="ADAL" clId="{0D01CC4B-C104-43C2-90D8-56127A25EC65}" dt="2025-03-13T08:42:00.159" v="5242" actId="14100"/>
        <pc:sldMkLst>
          <pc:docMk/>
          <pc:sldMk cId="3346685798" sldId="383"/>
        </pc:sldMkLst>
        <pc:spChg chg="mod">
          <ac:chgData name="季　鈞菲" userId="aaba277a-3578-44d3-9019-df2f7c1d3bbf" providerId="ADAL" clId="{0D01CC4B-C104-43C2-90D8-56127A25EC65}" dt="2025-03-11T15:44:01.793" v="144" actId="20577"/>
          <ac:spMkLst>
            <pc:docMk/>
            <pc:sldMk cId="3346685798" sldId="383"/>
            <ac:spMk id="2" creationId="{B530BF65-C84B-45C3-72CA-AFDA68851174}"/>
          </ac:spMkLst>
        </pc:spChg>
        <pc:spChg chg="mod">
          <ac:chgData name="季　鈞菲" userId="aaba277a-3578-44d3-9019-df2f7c1d3bbf" providerId="ADAL" clId="{0D01CC4B-C104-43C2-90D8-56127A25EC65}" dt="2025-03-13T08:42:00.159" v="5242" actId="14100"/>
          <ac:spMkLst>
            <pc:docMk/>
            <pc:sldMk cId="3346685798" sldId="383"/>
            <ac:spMk id="3" creationId="{3B8EBC2C-6DD7-5003-38EB-40753046FE8C}"/>
          </ac:spMkLst>
        </pc:spChg>
      </pc:sldChg>
      <pc:sldChg chg="modSp del mod">
        <pc:chgData name="季　鈞菲" userId="aaba277a-3578-44d3-9019-df2f7c1d3bbf" providerId="ADAL" clId="{0D01CC4B-C104-43C2-90D8-56127A25EC65}" dt="2025-03-12T06:44:25.282" v="1868" actId="47"/>
        <pc:sldMkLst>
          <pc:docMk/>
          <pc:sldMk cId="1440871986" sldId="389"/>
        </pc:sldMkLst>
      </pc:sldChg>
      <pc:sldChg chg="addSp modSp mod">
        <pc:chgData name="季　鈞菲" userId="aaba277a-3578-44d3-9019-df2f7c1d3bbf" providerId="ADAL" clId="{0D01CC4B-C104-43C2-90D8-56127A25EC65}" dt="2025-03-13T08:04:40.949" v="4935" actId="12"/>
        <pc:sldMkLst>
          <pc:docMk/>
          <pc:sldMk cId="3200312026" sldId="391"/>
        </pc:sldMkLst>
        <pc:spChg chg="mod">
          <ac:chgData name="季　鈞菲" userId="aaba277a-3578-44d3-9019-df2f7c1d3bbf" providerId="ADAL" clId="{0D01CC4B-C104-43C2-90D8-56127A25EC65}" dt="2025-03-12T06:41:17.065" v="1839" actId="20577"/>
          <ac:spMkLst>
            <pc:docMk/>
            <pc:sldMk cId="3200312026" sldId="391"/>
            <ac:spMk id="3" creationId="{545D3755-C3E2-975E-DE68-CDECC4B526EC}"/>
          </ac:spMkLst>
        </pc:spChg>
        <pc:spChg chg="mod">
          <ac:chgData name="季　鈞菲" userId="aaba277a-3578-44d3-9019-df2f7c1d3bbf" providerId="ADAL" clId="{0D01CC4B-C104-43C2-90D8-56127A25EC65}" dt="2025-03-13T08:04:40.949" v="4935" actId="12"/>
          <ac:spMkLst>
            <pc:docMk/>
            <pc:sldMk cId="3200312026" sldId="391"/>
            <ac:spMk id="7" creationId="{F70BD87D-F7DA-961B-4024-A354DC87D168}"/>
          </ac:spMkLst>
        </pc:spChg>
      </pc:sldChg>
      <pc:sldChg chg="addSp modSp del mod">
        <pc:chgData name="季　鈞菲" userId="aaba277a-3578-44d3-9019-df2f7c1d3bbf" providerId="ADAL" clId="{0D01CC4B-C104-43C2-90D8-56127A25EC65}" dt="2025-03-12T07:06:21.575" v="2083" actId="47"/>
        <pc:sldMkLst>
          <pc:docMk/>
          <pc:sldMk cId="2039059756" sldId="397"/>
        </pc:sldMkLst>
      </pc:sldChg>
      <pc:sldChg chg="addSp delSp modSp mod ord">
        <pc:chgData name="季　鈞菲" userId="aaba277a-3578-44d3-9019-df2f7c1d3bbf" providerId="ADAL" clId="{0D01CC4B-C104-43C2-90D8-56127A25EC65}" dt="2025-03-12T10:48:37.834" v="3509" actId="14100"/>
        <pc:sldMkLst>
          <pc:docMk/>
          <pc:sldMk cId="4261132419" sldId="398"/>
        </pc:sldMkLst>
        <pc:spChg chg="mod">
          <ac:chgData name="季　鈞菲" userId="aaba277a-3578-44d3-9019-df2f7c1d3bbf" providerId="ADAL" clId="{0D01CC4B-C104-43C2-90D8-56127A25EC65}" dt="2025-03-12T07:03:30.848" v="2072" actId="20577"/>
          <ac:spMkLst>
            <pc:docMk/>
            <pc:sldMk cId="4261132419" sldId="398"/>
            <ac:spMk id="2" creationId="{F810C1B7-6E4E-3DEE-50C0-1CA3B14303EE}"/>
          </ac:spMkLst>
        </pc:spChg>
        <pc:spChg chg="mod">
          <ac:chgData name="季　鈞菲" userId="aaba277a-3578-44d3-9019-df2f7c1d3bbf" providerId="ADAL" clId="{0D01CC4B-C104-43C2-90D8-56127A25EC65}" dt="2025-03-12T10:48:37.834" v="3509" actId="14100"/>
          <ac:spMkLst>
            <pc:docMk/>
            <pc:sldMk cId="4261132419" sldId="398"/>
            <ac:spMk id="3" creationId="{8BE734F0-2DDD-AF70-F13D-F9E4C1929411}"/>
          </ac:spMkLst>
        </pc:spChg>
      </pc:sldChg>
      <pc:sldChg chg="del">
        <pc:chgData name="季　鈞菲" userId="aaba277a-3578-44d3-9019-df2f7c1d3bbf" providerId="ADAL" clId="{0D01CC4B-C104-43C2-90D8-56127A25EC65}" dt="2025-03-12T07:05:56.953" v="2082" actId="47"/>
        <pc:sldMkLst>
          <pc:docMk/>
          <pc:sldMk cId="752428618" sldId="403"/>
        </pc:sldMkLst>
      </pc:sldChg>
      <pc:sldChg chg="del">
        <pc:chgData name="季　鈞菲" userId="aaba277a-3578-44d3-9019-df2f7c1d3bbf" providerId="ADAL" clId="{0D01CC4B-C104-43C2-90D8-56127A25EC65}" dt="2025-03-13T09:58:04.778" v="6692" actId="47"/>
        <pc:sldMkLst>
          <pc:docMk/>
          <pc:sldMk cId="1850768898" sldId="404"/>
        </pc:sldMkLst>
      </pc:sldChg>
      <pc:sldChg chg="del">
        <pc:chgData name="季　鈞菲" userId="aaba277a-3578-44d3-9019-df2f7c1d3bbf" providerId="ADAL" clId="{0D01CC4B-C104-43C2-90D8-56127A25EC65}" dt="2025-03-12T07:05:47.374" v="2081" actId="47"/>
        <pc:sldMkLst>
          <pc:docMk/>
          <pc:sldMk cId="4127695141" sldId="405"/>
        </pc:sldMkLst>
      </pc:sldChg>
      <pc:sldChg chg="del">
        <pc:chgData name="季　鈞菲" userId="aaba277a-3578-44d3-9019-df2f7c1d3bbf" providerId="ADAL" clId="{0D01CC4B-C104-43C2-90D8-56127A25EC65}" dt="2025-03-13T09:58:01.136" v="6691" actId="47"/>
        <pc:sldMkLst>
          <pc:docMk/>
          <pc:sldMk cId="298364507" sldId="406"/>
        </pc:sldMkLst>
      </pc:sldChg>
      <pc:sldChg chg="del">
        <pc:chgData name="季　鈞菲" userId="aaba277a-3578-44d3-9019-df2f7c1d3bbf" providerId="ADAL" clId="{0D01CC4B-C104-43C2-90D8-56127A25EC65}" dt="2025-03-12T07:05:42.030" v="2080" actId="47"/>
        <pc:sldMkLst>
          <pc:docMk/>
          <pc:sldMk cId="3088225330" sldId="407"/>
        </pc:sldMkLst>
      </pc:sldChg>
      <pc:sldChg chg="del">
        <pc:chgData name="季　鈞菲" userId="aaba277a-3578-44d3-9019-df2f7c1d3bbf" providerId="ADAL" clId="{0D01CC4B-C104-43C2-90D8-56127A25EC65}" dt="2025-03-13T09:57:59.336" v="6690" actId="47"/>
        <pc:sldMkLst>
          <pc:docMk/>
          <pc:sldMk cId="888484295" sldId="408"/>
        </pc:sldMkLst>
      </pc:sldChg>
      <pc:sldChg chg="del">
        <pc:chgData name="季　鈞菲" userId="aaba277a-3578-44d3-9019-df2f7c1d3bbf" providerId="ADAL" clId="{0D01CC4B-C104-43C2-90D8-56127A25EC65}" dt="2025-03-12T06:14:51.294" v="361" actId="47"/>
        <pc:sldMkLst>
          <pc:docMk/>
          <pc:sldMk cId="2249372667" sldId="409"/>
        </pc:sldMkLst>
      </pc:sldChg>
      <pc:sldChg chg="addSp modSp mod">
        <pc:chgData name="季　鈞菲" userId="aaba277a-3578-44d3-9019-df2f7c1d3bbf" providerId="ADAL" clId="{0D01CC4B-C104-43C2-90D8-56127A25EC65}" dt="2025-03-13T08:37:56.646" v="5229"/>
        <pc:sldMkLst>
          <pc:docMk/>
          <pc:sldMk cId="3390304222" sldId="410"/>
        </pc:sldMkLst>
        <pc:spChg chg="mod">
          <ac:chgData name="季　鈞菲" userId="aaba277a-3578-44d3-9019-df2f7c1d3bbf" providerId="ADAL" clId="{0D01CC4B-C104-43C2-90D8-56127A25EC65}" dt="2025-03-11T15:42:54.396" v="139" actId="20577"/>
          <ac:spMkLst>
            <pc:docMk/>
            <pc:sldMk cId="3390304222" sldId="410"/>
            <ac:spMk id="2" creationId="{7AB1D9D6-2977-ABCD-FDF8-51AFA5064E54}"/>
          </ac:spMkLst>
        </pc:spChg>
        <pc:spChg chg="add mod">
          <ac:chgData name="季　鈞菲" userId="aaba277a-3578-44d3-9019-df2f7c1d3bbf" providerId="ADAL" clId="{0D01CC4B-C104-43C2-90D8-56127A25EC65}" dt="2025-03-11T15:42:50.385" v="138" actId="1076"/>
          <ac:spMkLst>
            <pc:docMk/>
            <pc:sldMk cId="3390304222" sldId="410"/>
            <ac:spMk id="3" creationId="{F3D4914B-28D9-26B4-62B3-371A843883D5}"/>
          </ac:spMkLst>
        </pc:spChg>
        <pc:picChg chg="add mod">
          <ac:chgData name="季　鈞菲" userId="aaba277a-3578-44d3-9019-df2f7c1d3bbf" providerId="ADAL" clId="{0D01CC4B-C104-43C2-90D8-56127A25EC65}" dt="2025-03-13T08:37:56.646" v="5229"/>
          <ac:picMkLst>
            <pc:docMk/>
            <pc:sldMk cId="3390304222" sldId="410"/>
            <ac:picMk id="4" creationId="{289D0FA2-B5FD-F8AC-D626-E146A32690E6}"/>
          </ac:picMkLst>
        </pc:picChg>
      </pc:sldChg>
      <pc:sldChg chg="modSp add mod">
        <pc:chgData name="季　鈞菲" userId="aaba277a-3578-44d3-9019-df2f7c1d3bbf" providerId="ADAL" clId="{0D01CC4B-C104-43C2-90D8-56127A25EC65}" dt="2025-03-13T08:48:32.636" v="5246" actId="207"/>
        <pc:sldMkLst>
          <pc:docMk/>
          <pc:sldMk cId="92585376" sldId="411"/>
        </pc:sldMkLst>
        <pc:spChg chg="mod">
          <ac:chgData name="季　鈞菲" userId="aaba277a-3578-44d3-9019-df2f7c1d3bbf" providerId="ADAL" clId="{0D01CC4B-C104-43C2-90D8-56127A25EC65}" dt="2025-03-12T16:46:29.230" v="3653" actId="20577"/>
          <ac:spMkLst>
            <pc:docMk/>
            <pc:sldMk cId="92585376" sldId="411"/>
            <ac:spMk id="3" creationId="{3AE7AFC8-0595-4EAD-4669-AB200EF65483}"/>
          </ac:spMkLst>
        </pc:spChg>
        <pc:spChg chg="mod">
          <ac:chgData name="季　鈞菲" userId="aaba277a-3578-44d3-9019-df2f7c1d3bbf" providerId="ADAL" clId="{0D01CC4B-C104-43C2-90D8-56127A25EC65}" dt="2025-03-13T08:48:32.636" v="5246" actId="207"/>
          <ac:spMkLst>
            <pc:docMk/>
            <pc:sldMk cId="92585376" sldId="411"/>
            <ac:spMk id="7" creationId="{756B0763-A52B-3A0B-3AEB-FF00F57C8DC6}"/>
          </ac:spMkLst>
        </pc:spChg>
      </pc:sldChg>
      <pc:sldChg chg="modSp add mod">
        <pc:chgData name="季　鈞菲" userId="aaba277a-3578-44d3-9019-df2f7c1d3bbf" providerId="ADAL" clId="{0D01CC4B-C104-43C2-90D8-56127A25EC65}" dt="2025-03-13T11:11:15.535" v="7375" actId="207"/>
        <pc:sldMkLst>
          <pc:docMk/>
          <pc:sldMk cId="576620952" sldId="412"/>
        </pc:sldMkLst>
        <pc:spChg chg="mod">
          <ac:chgData name="季　鈞菲" userId="aaba277a-3578-44d3-9019-df2f7c1d3bbf" providerId="ADAL" clId="{0D01CC4B-C104-43C2-90D8-56127A25EC65}" dt="2025-03-12T16:47:09.313" v="3675" actId="20577"/>
          <ac:spMkLst>
            <pc:docMk/>
            <pc:sldMk cId="576620952" sldId="412"/>
            <ac:spMk id="3" creationId="{5BEDB0BF-3969-589C-C980-10689DF7BD22}"/>
          </ac:spMkLst>
        </pc:spChg>
        <pc:spChg chg="mod">
          <ac:chgData name="季　鈞菲" userId="aaba277a-3578-44d3-9019-df2f7c1d3bbf" providerId="ADAL" clId="{0D01CC4B-C104-43C2-90D8-56127A25EC65}" dt="2025-03-13T11:11:15.535" v="7375" actId="207"/>
          <ac:spMkLst>
            <pc:docMk/>
            <pc:sldMk cId="576620952" sldId="412"/>
            <ac:spMk id="7" creationId="{7F3217B0-F157-01FE-5AEA-43B4672E15B3}"/>
          </ac:spMkLst>
        </pc:spChg>
      </pc:sldChg>
      <pc:sldChg chg="modSp add mod">
        <pc:chgData name="季　鈞菲" userId="aaba277a-3578-44d3-9019-df2f7c1d3bbf" providerId="ADAL" clId="{0D01CC4B-C104-43C2-90D8-56127A25EC65}" dt="2025-03-13T09:26:58.959" v="6113" actId="113"/>
        <pc:sldMkLst>
          <pc:docMk/>
          <pc:sldMk cId="1492798252" sldId="413"/>
        </pc:sldMkLst>
        <pc:spChg chg="mod">
          <ac:chgData name="季　鈞菲" userId="aaba277a-3578-44d3-9019-df2f7c1d3bbf" providerId="ADAL" clId="{0D01CC4B-C104-43C2-90D8-56127A25EC65}" dt="2025-03-12T16:47:23.529" v="3680" actId="20577"/>
          <ac:spMkLst>
            <pc:docMk/>
            <pc:sldMk cId="1492798252" sldId="413"/>
            <ac:spMk id="3" creationId="{72CEB3B7-B7D0-C9ED-761E-2513ABFCDFD6}"/>
          </ac:spMkLst>
        </pc:spChg>
        <pc:spChg chg="mod">
          <ac:chgData name="季　鈞菲" userId="aaba277a-3578-44d3-9019-df2f7c1d3bbf" providerId="ADAL" clId="{0D01CC4B-C104-43C2-90D8-56127A25EC65}" dt="2025-03-13T09:26:58.959" v="6113" actId="113"/>
          <ac:spMkLst>
            <pc:docMk/>
            <pc:sldMk cId="1492798252" sldId="413"/>
            <ac:spMk id="7" creationId="{56F034D7-AEAC-7A29-A4F8-2E7FF902CF5E}"/>
          </ac:spMkLst>
        </pc:spChg>
      </pc:sldChg>
      <pc:sldChg chg="modSp add mod">
        <pc:chgData name="季　鈞菲" userId="aaba277a-3578-44d3-9019-df2f7c1d3bbf" providerId="ADAL" clId="{0D01CC4B-C104-43C2-90D8-56127A25EC65}" dt="2025-03-13T09:27:35.079" v="6121" actId="207"/>
        <pc:sldMkLst>
          <pc:docMk/>
          <pc:sldMk cId="2478781805" sldId="414"/>
        </pc:sldMkLst>
        <pc:spChg chg="mod">
          <ac:chgData name="季　鈞菲" userId="aaba277a-3578-44d3-9019-df2f7c1d3bbf" providerId="ADAL" clId="{0D01CC4B-C104-43C2-90D8-56127A25EC65}" dt="2025-03-12T16:47:30.784" v="3684" actId="20577"/>
          <ac:spMkLst>
            <pc:docMk/>
            <pc:sldMk cId="2478781805" sldId="414"/>
            <ac:spMk id="3" creationId="{A77D21BD-D3F8-0B04-B372-CD6599DE09EB}"/>
          </ac:spMkLst>
        </pc:spChg>
        <pc:spChg chg="mod">
          <ac:chgData name="季　鈞菲" userId="aaba277a-3578-44d3-9019-df2f7c1d3bbf" providerId="ADAL" clId="{0D01CC4B-C104-43C2-90D8-56127A25EC65}" dt="2025-03-13T09:27:35.079" v="6121" actId="207"/>
          <ac:spMkLst>
            <pc:docMk/>
            <pc:sldMk cId="2478781805" sldId="414"/>
            <ac:spMk id="7" creationId="{430EAACE-4C2D-A146-2EEC-7052CDA7BB90}"/>
          </ac:spMkLst>
        </pc:spChg>
      </pc:sldChg>
      <pc:sldChg chg="modSp add mod">
        <pc:chgData name="季　鈞菲" userId="aaba277a-3578-44d3-9019-df2f7c1d3bbf" providerId="ADAL" clId="{0D01CC4B-C104-43C2-90D8-56127A25EC65}" dt="2025-03-15T07:11:37.006" v="7946" actId="14100"/>
        <pc:sldMkLst>
          <pc:docMk/>
          <pc:sldMk cId="1399792173" sldId="415"/>
        </pc:sldMkLst>
        <pc:spChg chg="mod">
          <ac:chgData name="季　鈞菲" userId="aaba277a-3578-44d3-9019-df2f7c1d3bbf" providerId="ADAL" clId="{0D01CC4B-C104-43C2-90D8-56127A25EC65}" dt="2025-03-12T16:47:38.050" v="3688" actId="20577"/>
          <ac:spMkLst>
            <pc:docMk/>
            <pc:sldMk cId="1399792173" sldId="415"/>
            <ac:spMk id="3" creationId="{0FBAC916-AF76-FBB4-2B2A-B41454624CE2}"/>
          </ac:spMkLst>
        </pc:spChg>
        <pc:spChg chg="mod">
          <ac:chgData name="季　鈞菲" userId="aaba277a-3578-44d3-9019-df2f7c1d3bbf" providerId="ADAL" clId="{0D01CC4B-C104-43C2-90D8-56127A25EC65}" dt="2025-03-15T07:11:37.006" v="7946" actId="14100"/>
          <ac:spMkLst>
            <pc:docMk/>
            <pc:sldMk cId="1399792173" sldId="415"/>
            <ac:spMk id="7" creationId="{4932140E-FAD2-BA50-C918-8FE1CAF45374}"/>
          </ac:spMkLst>
        </pc:spChg>
      </pc:sldChg>
      <pc:sldChg chg="modSp add mod">
        <pc:chgData name="季　鈞菲" userId="aaba277a-3578-44d3-9019-df2f7c1d3bbf" providerId="ADAL" clId="{0D01CC4B-C104-43C2-90D8-56127A25EC65}" dt="2025-03-13T10:55:32.395" v="7371" actId="113"/>
        <pc:sldMkLst>
          <pc:docMk/>
          <pc:sldMk cId="995013005" sldId="416"/>
        </pc:sldMkLst>
        <pc:spChg chg="mod">
          <ac:chgData name="季　鈞菲" userId="aaba277a-3578-44d3-9019-df2f7c1d3bbf" providerId="ADAL" clId="{0D01CC4B-C104-43C2-90D8-56127A25EC65}" dt="2025-03-12T16:47:43.394" v="3691" actId="20577"/>
          <ac:spMkLst>
            <pc:docMk/>
            <pc:sldMk cId="995013005" sldId="416"/>
            <ac:spMk id="3" creationId="{FE6DFBBC-E39C-9A99-BB29-8B23FD0E602F}"/>
          </ac:spMkLst>
        </pc:spChg>
        <pc:spChg chg="mod">
          <ac:chgData name="季　鈞菲" userId="aaba277a-3578-44d3-9019-df2f7c1d3bbf" providerId="ADAL" clId="{0D01CC4B-C104-43C2-90D8-56127A25EC65}" dt="2025-03-13T10:55:32.395" v="7371" actId="113"/>
          <ac:spMkLst>
            <pc:docMk/>
            <pc:sldMk cId="995013005" sldId="416"/>
            <ac:spMk id="7" creationId="{379BD60B-0FD7-3081-377B-3BDE8B3FB7C8}"/>
          </ac:spMkLst>
        </pc:spChg>
      </pc:sldChg>
      <pc:sldChg chg="addSp delSp modSp add mod ord">
        <pc:chgData name="季　鈞菲" userId="aaba277a-3578-44d3-9019-df2f7c1d3bbf" providerId="ADAL" clId="{0D01CC4B-C104-43C2-90D8-56127A25EC65}" dt="2025-03-13T09:47:35.213" v="6211" actId="14100"/>
        <pc:sldMkLst>
          <pc:docMk/>
          <pc:sldMk cId="2263717620" sldId="417"/>
        </pc:sldMkLst>
        <pc:spChg chg="mod">
          <ac:chgData name="季　鈞菲" userId="aaba277a-3578-44d3-9019-df2f7c1d3bbf" providerId="ADAL" clId="{0D01CC4B-C104-43C2-90D8-56127A25EC65}" dt="2025-03-13T09:47:35.213" v="6211" actId="14100"/>
          <ac:spMkLst>
            <pc:docMk/>
            <pc:sldMk cId="2263717620" sldId="417"/>
            <ac:spMk id="3" creationId="{0704A891-7CA4-4370-9F97-3156B81A5F9D}"/>
          </ac:spMkLst>
        </pc:spChg>
        <pc:spChg chg="add mod">
          <ac:chgData name="季　鈞菲" userId="aaba277a-3578-44d3-9019-df2f7c1d3bbf" providerId="ADAL" clId="{0D01CC4B-C104-43C2-90D8-56127A25EC65}" dt="2025-03-13T09:47:25.865" v="6210" actId="207"/>
          <ac:spMkLst>
            <pc:docMk/>
            <pc:sldMk cId="2263717620" sldId="417"/>
            <ac:spMk id="9" creationId="{63AB8162-2F5E-3A44-135C-ADD57FA3A713}"/>
          </ac:spMkLst>
        </pc:spChg>
        <pc:picChg chg="add del mod ord">
          <ac:chgData name="季　鈞菲" userId="aaba277a-3578-44d3-9019-df2f7c1d3bbf" providerId="ADAL" clId="{0D01CC4B-C104-43C2-90D8-56127A25EC65}" dt="2025-03-13T09:46:22.999" v="6205" actId="478"/>
          <ac:picMkLst>
            <pc:docMk/>
            <pc:sldMk cId="2263717620" sldId="417"/>
            <ac:picMk id="5" creationId="{0BECCE70-BD28-0D75-5792-6E83887B430C}"/>
          </ac:picMkLst>
        </pc:picChg>
      </pc:sldChg>
      <pc:sldChg chg="modSp add mod">
        <pc:chgData name="季　鈞菲" userId="aaba277a-3578-44d3-9019-df2f7c1d3bbf" providerId="ADAL" clId="{0D01CC4B-C104-43C2-90D8-56127A25EC65}" dt="2025-03-15T06:17:01.446" v="7943" actId="255"/>
        <pc:sldMkLst>
          <pc:docMk/>
          <pc:sldMk cId="2911738630" sldId="418"/>
        </pc:sldMkLst>
        <pc:spChg chg="mod">
          <ac:chgData name="季　鈞菲" userId="aaba277a-3578-44d3-9019-df2f7c1d3bbf" providerId="ADAL" clId="{0D01CC4B-C104-43C2-90D8-56127A25EC65}" dt="2025-03-15T06:17:01.446" v="7943" actId="255"/>
          <ac:spMkLst>
            <pc:docMk/>
            <pc:sldMk cId="2911738630" sldId="418"/>
            <ac:spMk id="7" creationId="{4B7C98EC-D4B3-B49E-0C2E-180060764A5D}"/>
          </ac:spMkLst>
        </pc:spChg>
      </pc:sldChg>
      <pc:sldChg chg="modSp add mod">
        <pc:chgData name="季　鈞菲" userId="aaba277a-3578-44d3-9019-df2f7c1d3bbf" providerId="ADAL" clId="{0D01CC4B-C104-43C2-90D8-56127A25EC65}" dt="2025-03-13T09:57:36.452" v="6689" actId="207"/>
        <pc:sldMkLst>
          <pc:docMk/>
          <pc:sldMk cId="992465935" sldId="419"/>
        </pc:sldMkLst>
        <pc:spChg chg="mod">
          <ac:chgData name="季　鈞菲" userId="aaba277a-3578-44d3-9019-df2f7c1d3bbf" providerId="ADAL" clId="{0D01CC4B-C104-43C2-90D8-56127A25EC65}" dt="2025-03-13T09:57:36.452" v="6689" actId="207"/>
          <ac:spMkLst>
            <pc:docMk/>
            <pc:sldMk cId="992465935" sldId="419"/>
            <ac:spMk id="7" creationId="{708B33D8-6373-0F8C-CC5C-F0BFE7F576B1}"/>
          </ac:spMkLst>
        </pc:spChg>
      </pc:sldChg>
      <pc:sldChg chg="addSp delSp modSp add mod modAnim chgLayout">
        <pc:chgData name="季　鈞菲" userId="aaba277a-3578-44d3-9019-df2f7c1d3bbf" providerId="ADAL" clId="{0D01CC4B-C104-43C2-90D8-56127A25EC65}" dt="2025-03-15T03:45:50.114" v="7878" actId="2711"/>
        <pc:sldMkLst>
          <pc:docMk/>
          <pc:sldMk cId="245603516" sldId="420"/>
        </pc:sldMkLst>
        <pc:spChg chg="mod ord">
          <ac:chgData name="季　鈞菲" userId="aaba277a-3578-44d3-9019-df2f7c1d3bbf" providerId="ADAL" clId="{0D01CC4B-C104-43C2-90D8-56127A25EC65}" dt="2025-03-13T09:06:26.012" v="5262" actId="700"/>
          <ac:spMkLst>
            <pc:docMk/>
            <pc:sldMk cId="245603516" sldId="420"/>
            <ac:spMk id="2" creationId="{7F152C89-54C2-B3A9-23C4-08B5A9E8DE30}"/>
          </ac:spMkLst>
        </pc:spChg>
        <pc:spChg chg="add del mod ord">
          <ac:chgData name="季　鈞菲" userId="aaba277a-3578-44d3-9019-df2f7c1d3bbf" providerId="ADAL" clId="{0D01CC4B-C104-43C2-90D8-56127A25EC65}" dt="2025-03-13T09:11:20.782" v="5292" actId="14100"/>
          <ac:spMkLst>
            <pc:docMk/>
            <pc:sldMk cId="245603516" sldId="420"/>
            <ac:spMk id="3" creationId="{01A74CD1-612F-3C42-4256-0F5EA5944A69}"/>
          </ac:spMkLst>
        </pc:spChg>
        <pc:spChg chg="add mod">
          <ac:chgData name="季　鈞菲" userId="aaba277a-3578-44d3-9019-df2f7c1d3bbf" providerId="ADAL" clId="{0D01CC4B-C104-43C2-90D8-56127A25EC65}" dt="2025-03-15T03:45:50.114" v="7878" actId="2711"/>
          <ac:spMkLst>
            <pc:docMk/>
            <pc:sldMk cId="245603516" sldId="420"/>
            <ac:spMk id="4" creationId="{C8936B82-9F07-6FBD-59C5-7E56C3831786}"/>
          </ac:spMkLst>
        </pc:spChg>
        <pc:picChg chg="add mod ord">
          <ac:chgData name="季　鈞菲" userId="aaba277a-3578-44d3-9019-df2f7c1d3bbf" providerId="ADAL" clId="{0D01CC4B-C104-43C2-90D8-56127A25EC65}" dt="2025-03-13T09:08:41.838" v="5268" actId="1076"/>
          <ac:picMkLst>
            <pc:docMk/>
            <pc:sldMk cId="245603516" sldId="420"/>
            <ac:picMk id="13" creationId="{B1518654-BE5D-9D1E-F8A8-BDFBDA4198AD}"/>
          </ac:picMkLst>
        </pc:picChg>
      </pc:sldChg>
      <pc:sldChg chg="addSp delSp modSp add mod modAnim">
        <pc:chgData name="季　鈞菲" userId="aaba277a-3578-44d3-9019-df2f7c1d3bbf" providerId="ADAL" clId="{0D01CC4B-C104-43C2-90D8-56127A25EC65}" dt="2025-03-15T03:45:41.948" v="7877"/>
        <pc:sldMkLst>
          <pc:docMk/>
          <pc:sldMk cId="1067333521" sldId="421"/>
        </pc:sldMkLst>
        <pc:spChg chg="mod">
          <ac:chgData name="季　鈞菲" userId="aaba277a-3578-44d3-9019-df2f7c1d3bbf" providerId="ADAL" clId="{0D01CC4B-C104-43C2-90D8-56127A25EC65}" dt="2025-03-13T09:13:40.437" v="5322" actId="14100"/>
          <ac:spMkLst>
            <pc:docMk/>
            <pc:sldMk cId="1067333521" sldId="421"/>
            <ac:spMk id="3" creationId="{9FCF4817-3AEC-2EE2-C88A-80643C1199E1}"/>
          </ac:spMkLst>
        </pc:spChg>
        <pc:spChg chg="add mod">
          <ac:chgData name="季　鈞菲" userId="aaba277a-3578-44d3-9019-df2f7c1d3bbf" providerId="ADAL" clId="{0D01CC4B-C104-43C2-90D8-56127A25EC65}" dt="2025-03-15T03:45:38.037" v="7876" actId="14100"/>
          <ac:spMkLst>
            <pc:docMk/>
            <pc:sldMk cId="1067333521" sldId="421"/>
            <ac:spMk id="4" creationId="{EA20D8D6-09F5-1315-3B30-45D7EAA0FE52}"/>
          </ac:spMkLst>
        </pc:spChg>
        <pc:picChg chg="add mod ord">
          <ac:chgData name="季　鈞菲" userId="aaba277a-3578-44d3-9019-df2f7c1d3bbf" providerId="ADAL" clId="{0D01CC4B-C104-43C2-90D8-56127A25EC65}" dt="2025-03-13T09:12:59.969" v="5299" actId="14100"/>
          <ac:picMkLst>
            <pc:docMk/>
            <pc:sldMk cId="1067333521" sldId="421"/>
            <ac:picMk id="5" creationId="{FCE1C3B9-2844-B741-6BED-DE82BFD38ADA}"/>
          </ac:picMkLst>
        </pc:picChg>
      </pc:sldChg>
      <pc:sldChg chg="addSp modSp add mod modAnim">
        <pc:chgData name="季　鈞菲" userId="aaba277a-3578-44d3-9019-df2f7c1d3bbf" providerId="ADAL" clId="{0D01CC4B-C104-43C2-90D8-56127A25EC65}" dt="2025-03-15T03:47:07.962" v="7891"/>
        <pc:sldMkLst>
          <pc:docMk/>
          <pc:sldMk cId="3011563191" sldId="422"/>
        </pc:sldMkLst>
        <pc:spChg chg="mod">
          <ac:chgData name="季　鈞菲" userId="aaba277a-3578-44d3-9019-df2f7c1d3bbf" providerId="ADAL" clId="{0D01CC4B-C104-43C2-90D8-56127A25EC65}" dt="2025-03-13T09:17:10.783" v="5339" actId="20577"/>
          <ac:spMkLst>
            <pc:docMk/>
            <pc:sldMk cId="3011563191" sldId="422"/>
            <ac:spMk id="3" creationId="{B3ADA867-9E9B-AE2D-992B-0CA7E2496D7B}"/>
          </ac:spMkLst>
        </pc:spChg>
        <pc:spChg chg="add mod">
          <ac:chgData name="季　鈞菲" userId="aaba277a-3578-44d3-9019-df2f7c1d3bbf" providerId="ADAL" clId="{0D01CC4B-C104-43C2-90D8-56127A25EC65}" dt="2025-03-15T03:46:59.361" v="7890" actId="12"/>
          <ac:spMkLst>
            <pc:docMk/>
            <pc:sldMk cId="3011563191" sldId="422"/>
            <ac:spMk id="4" creationId="{F7590279-8AC0-3832-FB95-1B9AFC288533}"/>
          </ac:spMkLst>
        </pc:spChg>
        <pc:spChg chg="mod">
          <ac:chgData name="季　鈞菲" userId="aaba277a-3578-44d3-9019-df2f7c1d3bbf" providerId="ADAL" clId="{0D01CC4B-C104-43C2-90D8-56127A25EC65}" dt="2025-03-13T16:33:13.548" v="7523" actId="113"/>
          <ac:spMkLst>
            <pc:docMk/>
            <pc:sldMk cId="3011563191" sldId="422"/>
            <ac:spMk id="7" creationId="{D027D07D-14DE-44D9-B39B-264A8E23672F}"/>
          </ac:spMkLst>
        </pc:spChg>
      </pc:sldChg>
      <pc:sldChg chg="addSp delSp modSp add mod">
        <pc:chgData name="季　鈞菲" userId="aaba277a-3578-44d3-9019-df2f7c1d3bbf" providerId="ADAL" clId="{0D01CC4B-C104-43C2-90D8-56127A25EC65}" dt="2025-03-13T09:45:40.636" v="6203" actId="14100"/>
        <pc:sldMkLst>
          <pc:docMk/>
          <pc:sldMk cId="2125822152" sldId="423"/>
        </pc:sldMkLst>
        <pc:spChg chg="mod">
          <ac:chgData name="季　鈞菲" userId="aaba277a-3578-44d3-9019-df2f7c1d3bbf" providerId="ADAL" clId="{0D01CC4B-C104-43C2-90D8-56127A25EC65}" dt="2025-03-13T09:45:40.636" v="6203" actId="14100"/>
          <ac:spMkLst>
            <pc:docMk/>
            <pc:sldMk cId="2125822152" sldId="423"/>
            <ac:spMk id="3" creationId="{BBE56A17-3A10-5324-E9FA-363620851495}"/>
          </ac:spMkLst>
        </pc:spChg>
        <pc:picChg chg="add mod ord">
          <ac:chgData name="季　鈞菲" userId="aaba277a-3578-44d3-9019-df2f7c1d3bbf" providerId="ADAL" clId="{0D01CC4B-C104-43C2-90D8-56127A25EC65}" dt="2025-03-13T09:40:37.207" v="6129" actId="1076"/>
          <ac:picMkLst>
            <pc:docMk/>
            <pc:sldMk cId="2125822152" sldId="423"/>
            <ac:picMk id="5" creationId="{ABE7D90E-828E-9CF5-DEA4-AF05FC85B8E6}"/>
          </ac:picMkLst>
        </pc:picChg>
      </pc:sldChg>
      <pc:sldChg chg="addSp delSp modSp add mod modAnim chgLayout">
        <pc:chgData name="季　鈞菲" userId="aaba277a-3578-44d3-9019-df2f7c1d3bbf" providerId="ADAL" clId="{0D01CC4B-C104-43C2-90D8-56127A25EC65}" dt="2025-03-13T09:57:16.278" v="6685"/>
        <pc:sldMkLst>
          <pc:docMk/>
          <pc:sldMk cId="1106295864" sldId="424"/>
        </pc:sldMkLst>
        <pc:spChg chg="mod ord">
          <ac:chgData name="季　鈞菲" userId="aaba277a-3578-44d3-9019-df2f7c1d3bbf" providerId="ADAL" clId="{0D01CC4B-C104-43C2-90D8-56127A25EC65}" dt="2025-03-13T09:56:15.960" v="6673" actId="700"/>
          <ac:spMkLst>
            <pc:docMk/>
            <pc:sldMk cId="1106295864" sldId="424"/>
            <ac:spMk id="2" creationId="{E0743F60-2DFE-C611-1331-D0943FCE3E00}"/>
          </ac:spMkLst>
        </pc:spChg>
        <pc:spChg chg="add mod ord">
          <ac:chgData name="季　鈞菲" userId="aaba277a-3578-44d3-9019-df2f7c1d3bbf" providerId="ADAL" clId="{0D01CC4B-C104-43C2-90D8-56127A25EC65}" dt="2025-03-13T09:56:15.960" v="6673" actId="700"/>
          <ac:spMkLst>
            <pc:docMk/>
            <pc:sldMk cId="1106295864" sldId="424"/>
            <ac:spMk id="4" creationId="{E8776852-DF6B-524C-0CA8-522BA8C5E4EB}"/>
          </ac:spMkLst>
        </pc:spChg>
        <pc:spChg chg="add mod ord">
          <ac:chgData name="季　鈞菲" userId="aaba277a-3578-44d3-9019-df2f7c1d3bbf" providerId="ADAL" clId="{0D01CC4B-C104-43C2-90D8-56127A25EC65}" dt="2025-03-13T09:56:54.505" v="6682" actId="14100"/>
          <ac:spMkLst>
            <pc:docMk/>
            <pc:sldMk cId="1106295864" sldId="424"/>
            <ac:spMk id="5" creationId="{408CE44C-80C5-8F1B-3E8C-D93937193DCC}"/>
          </ac:spMkLst>
        </pc:spChg>
        <pc:spChg chg="mod ord">
          <ac:chgData name="季　鈞菲" userId="aaba277a-3578-44d3-9019-df2f7c1d3bbf" providerId="ADAL" clId="{0D01CC4B-C104-43C2-90D8-56127A25EC65}" dt="2025-03-13T09:57:03.083" v="6683" actId="14100"/>
          <ac:spMkLst>
            <pc:docMk/>
            <pc:sldMk cId="1106295864" sldId="424"/>
            <ac:spMk id="7" creationId="{7193C76C-5BE1-6BD5-DDFA-CAB7CB20662E}"/>
          </ac:spMkLst>
        </pc:spChg>
      </pc:sldChg>
      <pc:sldChg chg="modSp add mod ord modAnim">
        <pc:chgData name="季　鈞菲" userId="aaba277a-3578-44d3-9019-df2f7c1d3bbf" providerId="ADAL" clId="{0D01CC4B-C104-43C2-90D8-56127A25EC65}" dt="2025-03-13T16:34:54.749" v="7525"/>
        <pc:sldMkLst>
          <pc:docMk/>
          <pc:sldMk cId="838599826" sldId="425"/>
        </pc:sldMkLst>
        <pc:spChg chg="mod">
          <ac:chgData name="季　鈞菲" userId="aaba277a-3578-44d3-9019-df2f7c1d3bbf" providerId="ADAL" clId="{0D01CC4B-C104-43C2-90D8-56127A25EC65}" dt="2025-03-13T10:51:23.493" v="7362" actId="255"/>
          <ac:spMkLst>
            <pc:docMk/>
            <pc:sldMk cId="838599826" sldId="425"/>
            <ac:spMk id="7" creationId="{82AC77F8-8C77-9D16-0974-14CE40EEAD4C}"/>
          </ac:spMkLst>
        </pc:spChg>
      </pc:sldChg>
      <pc:sldChg chg="addSp delSp modSp add del mod chgLayout">
        <pc:chgData name="季　鈞菲" userId="aaba277a-3578-44d3-9019-df2f7c1d3bbf" providerId="ADAL" clId="{0D01CC4B-C104-43C2-90D8-56127A25EC65}" dt="2025-03-13T11:14:17.614" v="7425" actId="47"/>
        <pc:sldMkLst>
          <pc:docMk/>
          <pc:sldMk cId="1356751655" sldId="426"/>
        </pc:sldMkLst>
      </pc:sldChg>
      <pc:sldChg chg="addSp delSp modSp add mod modAnim chgLayout">
        <pc:chgData name="季　鈞菲" userId="aaba277a-3578-44d3-9019-df2f7c1d3bbf" providerId="ADAL" clId="{0D01CC4B-C104-43C2-90D8-56127A25EC65}" dt="2025-03-15T03:49:00.942" v="7912"/>
        <pc:sldMkLst>
          <pc:docMk/>
          <pc:sldMk cId="4130662801" sldId="427"/>
        </pc:sldMkLst>
        <pc:spChg chg="mod ord">
          <ac:chgData name="季　鈞菲" userId="aaba277a-3578-44d3-9019-df2f7c1d3bbf" providerId="ADAL" clId="{0D01CC4B-C104-43C2-90D8-56127A25EC65}" dt="2025-03-13T11:17:17.307" v="7427" actId="700"/>
          <ac:spMkLst>
            <pc:docMk/>
            <pc:sldMk cId="4130662801" sldId="427"/>
            <ac:spMk id="2" creationId="{7DEEC1C0-9E92-2077-2455-7A6F902E6473}"/>
          </ac:spMkLst>
        </pc:spChg>
        <pc:spChg chg="add mod">
          <ac:chgData name="季　鈞菲" userId="aaba277a-3578-44d3-9019-df2f7c1d3bbf" providerId="ADAL" clId="{0D01CC4B-C104-43C2-90D8-56127A25EC65}" dt="2025-03-15T03:47:55.004" v="7898" actId="14100"/>
          <ac:spMkLst>
            <pc:docMk/>
            <pc:sldMk cId="4130662801" sldId="427"/>
            <ac:spMk id="3" creationId="{AD111AED-CDDC-C3F8-AEF7-3383BDEC0347}"/>
          </ac:spMkLst>
        </pc:spChg>
        <pc:spChg chg="add mod ord">
          <ac:chgData name="季　鈞菲" userId="aaba277a-3578-44d3-9019-df2f7c1d3bbf" providerId="ADAL" clId="{0D01CC4B-C104-43C2-90D8-56127A25EC65}" dt="2025-03-13T11:21:03.058" v="7476" actId="14100"/>
          <ac:spMkLst>
            <pc:docMk/>
            <pc:sldMk cId="4130662801" sldId="427"/>
            <ac:spMk id="4" creationId="{DF9EE1F5-8917-4B62-7EA2-3778335B31F8}"/>
          </ac:spMkLst>
        </pc:spChg>
        <pc:spChg chg="add mod">
          <ac:chgData name="季　鈞菲" userId="aaba277a-3578-44d3-9019-df2f7c1d3bbf" providerId="ADAL" clId="{0D01CC4B-C104-43C2-90D8-56127A25EC65}" dt="2025-03-15T03:48:55.050" v="7911" actId="1076"/>
          <ac:spMkLst>
            <pc:docMk/>
            <pc:sldMk cId="4130662801" sldId="427"/>
            <ac:spMk id="5" creationId="{6BD90B31-C09D-521C-F586-544BCACE69D0}"/>
          </ac:spMkLst>
        </pc:spChg>
        <pc:spChg chg="mod">
          <ac:chgData name="季　鈞菲" userId="aaba277a-3578-44d3-9019-df2f7c1d3bbf" providerId="ADAL" clId="{0D01CC4B-C104-43C2-90D8-56127A25EC65}" dt="2025-03-13T11:19:02.099" v="7463" actId="14100"/>
          <ac:spMkLst>
            <pc:docMk/>
            <pc:sldMk cId="4130662801" sldId="427"/>
            <ac:spMk id="20" creationId="{0B71BFC7-0D1D-460F-261F-0D54B28613E3}"/>
          </ac:spMkLst>
        </pc:spChg>
        <pc:spChg chg="mod">
          <ac:chgData name="季　鈞菲" userId="aaba277a-3578-44d3-9019-df2f7c1d3bbf" providerId="ADAL" clId="{0D01CC4B-C104-43C2-90D8-56127A25EC65}" dt="2025-03-13T11:19:02.099" v="7463" actId="14100"/>
          <ac:spMkLst>
            <pc:docMk/>
            <pc:sldMk cId="4130662801" sldId="427"/>
            <ac:spMk id="21" creationId="{DB6A7029-9E31-0F25-F5B5-D010D1173AEE}"/>
          </ac:spMkLst>
        </pc:spChg>
        <pc:spChg chg="mod">
          <ac:chgData name="季　鈞菲" userId="aaba277a-3578-44d3-9019-df2f7c1d3bbf" providerId="ADAL" clId="{0D01CC4B-C104-43C2-90D8-56127A25EC65}" dt="2025-03-13T11:19:02.099" v="7463" actId="14100"/>
          <ac:spMkLst>
            <pc:docMk/>
            <pc:sldMk cId="4130662801" sldId="427"/>
            <ac:spMk id="22" creationId="{27E7A1AB-3454-ECA8-60BD-6DC11658621D}"/>
          </ac:spMkLst>
        </pc:spChg>
        <pc:grpChg chg="mod">
          <ac:chgData name="季　鈞菲" userId="aaba277a-3578-44d3-9019-df2f7c1d3bbf" providerId="ADAL" clId="{0D01CC4B-C104-43C2-90D8-56127A25EC65}" dt="2025-03-13T11:19:02.099" v="7463" actId="14100"/>
          <ac:grpSpMkLst>
            <pc:docMk/>
            <pc:sldMk cId="4130662801" sldId="427"/>
            <ac:grpSpMk id="19" creationId="{52D30EB1-ECDC-1D82-EB1A-6E43998FABA6}"/>
          </ac:grpSpMkLst>
        </pc:grpChg>
        <pc:picChg chg="add mod ord">
          <ac:chgData name="季　鈞菲" userId="aaba277a-3578-44d3-9019-df2f7c1d3bbf" providerId="ADAL" clId="{0D01CC4B-C104-43C2-90D8-56127A25EC65}" dt="2025-03-13T11:19:05.693" v="7464" actId="1076"/>
          <ac:picMkLst>
            <pc:docMk/>
            <pc:sldMk cId="4130662801" sldId="427"/>
            <ac:picMk id="9" creationId="{245E5C4A-739D-12A1-21BB-F9903F50A915}"/>
          </ac:picMkLst>
        </pc:picChg>
        <pc:picChg chg="add mod ord">
          <ac:chgData name="季　鈞菲" userId="aaba277a-3578-44d3-9019-df2f7c1d3bbf" providerId="ADAL" clId="{0D01CC4B-C104-43C2-90D8-56127A25EC65}" dt="2025-03-13T11:19:07.583" v="7465" actId="1076"/>
          <ac:picMkLst>
            <pc:docMk/>
            <pc:sldMk cId="4130662801" sldId="427"/>
            <ac:picMk id="11" creationId="{7DDB4A2E-2E6C-D59B-E41A-557F1CB4AF57}"/>
          </ac:picMkLst>
        </pc:picChg>
        <pc:inkChg chg="add">
          <ac:chgData name="季　鈞菲" userId="aaba277a-3578-44d3-9019-df2f7c1d3bbf" providerId="ADAL" clId="{0D01CC4B-C104-43C2-90D8-56127A25EC65}" dt="2025-03-13T11:19:43.527" v="7466" actId="9405"/>
          <ac:inkMkLst>
            <pc:docMk/>
            <pc:sldMk cId="4130662801" sldId="427"/>
            <ac:inkMk id="12" creationId="{37D9AD7A-BED5-7775-182B-1CE2D4CA0D37}"/>
          </ac:inkMkLst>
        </pc:inkChg>
        <pc:inkChg chg="add">
          <ac:chgData name="季　鈞菲" userId="aaba277a-3578-44d3-9019-df2f7c1d3bbf" providerId="ADAL" clId="{0D01CC4B-C104-43C2-90D8-56127A25EC65}" dt="2025-03-13T11:20:00.276" v="7467" actId="9405"/>
          <ac:inkMkLst>
            <pc:docMk/>
            <pc:sldMk cId="4130662801" sldId="427"/>
            <ac:inkMk id="13" creationId="{1C689EEF-2D6E-ADBE-831B-2A1425A854A4}"/>
          </ac:inkMkLst>
        </pc:inkChg>
        <pc:inkChg chg="add">
          <ac:chgData name="季　鈞菲" userId="aaba277a-3578-44d3-9019-df2f7c1d3bbf" providerId="ADAL" clId="{0D01CC4B-C104-43C2-90D8-56127A25EC65}" dt="2025-03-13T11:20:07.452" v="7468" actId="9405"/>
          <ac:inkMkLst>
            <pc:docMk/>
            <pc:sldMk cId="4130662801" sldId="427"/>
            <ac:inkMk id="14" creationId="{02A65537-DB73-50E4-3E12-F50037092888}"/>
          </ac:inkMkLst>
        </pc:inkChg>
        <pc:inkChg chg="add">
          <ac:chgData name="季　鈞菲" userId="aaba277a-3578-44d3-9019-df2f7c1d3bbf" providerId="ADAL" clId="{0D01CC4B-C104-43C2-90D8-56127A25EC65}" dt="2025-03-13T11:20:11.862" v="7469" actId="9405"/>
          <ac:inkMkLst>
            <pc:docMk/>
            <pc:sldMk cId="4130662801" sldId="427"/>
            <ac:inkMk id="15" creationId="{C647B69A-6FE9-7567-C474-F9B1BC3C6377}"/>
          </ac:inkMkLst>
        </pc:inkChg>
        <pc:inkChg chg="add">
          <ac:chgData name="季　鈞菲" userId="aaba277a-3578-44d3-9019-df2f7c1d3bbf" providerId="ADAL" clId="{0D01CC4B-C104-43C2-90D8-56127A25EC65}" dt="2025-03-13T11:20:20.186" v="7470" actId="9405"/>
          <ac:inkMkLst>
            <pc:docMk/>
            <pc:sldMk cId="4130662801" sldId="427"/>
            <ac:inkMk id="16" creationId="{4050D7B1-A4EF-A7F3-B80D-573AFBED0C01}"/>
          </ac:inkMkLst>
        </pc:inkChg>
        <pc:inkChg chg="add">
          <ac:chgData name="季　鈞菲" userId="aaba277a-3578-44d3-9019-df2f7c1d3bbf" providerId="ADAL" clId="{0D01CC4B-C104-43C2-90D8-56127A25EC65}" dt="2025-03-13T11:20:27.207" v="7471" actId="9405"/>
          <ac:inkMkLst>
            <pc:docMk/>
            <pc:sldMk cId="4130662801" sldId="427"/>
            <ac:inkMk id="17" creationId="{BCF5FD6D-A32C-2640-71F7-3A9B3755F11B}"/>
          </ac:inkMkLst>
        </pc:inkChg>
        <pc:inkChg chg="add">
          <ac:chgData name="季　鈞菲" userId="aaba277a-3578-44d3-9019-df2f7c1d3bbf" providerId="ADAL" clId="{0D01CC4B-C104-43C2-90D8-56127A25EC65}" dt="2025-03-13T11:20:37.291" v="7472" actId="9405"/>
          <ac:inkMkLst>
            <pc:docMk/>
            <pc:sldMk cId="4130662801" sldId="427"/>
            <ac:inkMk id="18" creationId="{2A20BA5A-01F2-705A-C480-334E03916DE2}"/>
          </ac:inkMkLst>
        </pc:inkChg>
        <pc:inkChg chg="add">
          <ac:chgData name="季　鈞菲" userId="aaba277a-3578-44d3-9019-df2f7c1d3bbf" providerId="ADAL" clId="{0D01CC4B-C104-43C2-90D8-56127A25EC65}" dt="2025-03-13T11:20:41.546" v="7473" actId="9405"/>
          <ac:inkMkLst>
            <pc:docMk/>
            <pc:sldMk cId="4130662801" sldId="427"/>
            <ac:inkMk id="23" creationId="{4DEAC1F5-7409-9360-9507-12C4395A70E3}"/>
          </ac:inkMkLst>
        </pc:inkChg>
        <pc:inkChg chg="add">
          <ac:chgData name="季　鈞菲" userId="aaba277a-3578-44d3-9019-df2f7c1d3bbf" providerId="ADAL" clId="{0D01CC4B-C104-43C2-90D8-56127A25EC65}" dt="2025-03-13T11:20:47.364" v="7474" actId="9405"/>
          <ac:inkMkLst>
            <pc:docMk/>
            <pc:sldMk cId="4130662801" sldId="427"/>
            <ac:inkMk id="24" creationId="{0D460870-921A-F2D8-0651-791C31698618}"/>
          </ac:inkMkLst>
        </pc:inkChg>
      </pc:sldChg>
      <pc:sldChg chg="addSp delSp modSp add mod modAnim">
        <pc:chgData name="季　鈞菲" userId="aaba277a-3578-44d3-9019-df2f7c1d3bbf" providerId="ADAL" clId="{0D01CC4B-C104-43C2-90D8-56127A25EC65}" dt="2025-03-15T03:55:48.940" v="7942"/>
        <pc:sldMkLst>
          <pc:docMk/>
          <pc:sldMk cId="4111173565" sldId="428"/>
        </pc:sldMkLst>
        <pc:spChg chg="mod">
          <ac:chgData name="季　鈞菲" userId="aaba277a-3578-44d3-9019-df2f7c1d3bbf" providerId="ADAL" clId="{0D01CC4B-C104-43C2-90D8-56127A25EC65}" dt="2025-03-13T11:25:16.480" v="7507" actId="14100"/>
          <ac:spMkLst>
            <pc:docMk/>
            <pc:sldMk cId="4111173565" sldId="428"/>
            <ac:spMk id="3" creationId="{9677860E-81B1-983B-88D0-7E5036042FB4}"/>
          </ac:spMkLst>
        </pc:spChg>
        <pc:spChg chg="add mod">
          <ac:chgData name="季　鈞菲" userId="aaba277a-3578-44d3-9019-df2f7c1d3bbf" providerId="ADAL" clId="{0D01CC4B-C104-43C2-90D8-56127A25EC65}" dt="2025-03-15T03:55:37.659" v="7940" actId="1076"/>
          <ac:spMkLst>
            <pc:docMk/>
            <pc:sldMk cId="4111173565" sldId="428"/>
            <ac:spMk id="4" creationId="{415F81D5-7B7F-97F1-C6AE-99D56EDF96B0}"/>
          </ac:spMkLst>
        </pc:spChg>
        <pc:spChg chg="add del mod">
          <ac:chgData name="季　鈞菲" userId="aaba277a-3578-44d3-9019-df2f7c1d3bbf" providerId="ADAL" clId="{0D01CC4B-C104-43C2-90D8-56127A25EC65}" dt="2025-03-15T03:55:20.355" v="7935" actId="478"/>
          <ac:spMkLst>
            <pc:docMk/>
            <pc:sldMk cId="4111173565" sldId="428"/>
            <ac:spMk id="6" creationId="{0F243BC9-95F1-6F3F-5E5F-0E958B1DD748}"/>
          </ac:spMkLst>
        </pc:spChg>
        <pc:spChg chg="add del mod">
          <ac:chgData name="季　鈞菲" userId="aaba277a-3578-44d3-9019-df2f7c1d3bbf" providerId="ADAL" clId="{0D01CC4B-C104-43C2-90D8-56127A25EC65}" dt="2025-03-15T03:55:24.374" v="7937" actId="478"/>
          <ac:spMkLst>
            <pc:docMk/>
            <pc:sldMk cId="4111173565" sldId="428"/>
            <ac:spMk id="8" creationId="{EFA7B892-7B12-E4EB-E70E-ECCB5E93D0E5}"/>
          </ac:spMkLst>
        </pc:spChg>
        <pc:picChg chg="add del mod ord">
          <ac:chgData name="季　鈞菲" userId="aaba277a-3578-44d3-9019-df2f7c1d3bbf" providerId="ADAL" clId="{0D01CC4B-C104-43C2-90D8-56127A25EC65}" dt="2025-03-15T03:55:39.532" v="7941" actId="1076"/>
          <ac:picMkLst>
            <pc:docMk/>
            <pc:sldMk cId="4111173565" sldId="428"/>
            <ac:picMk id="12" creationId="{5F33AA84-F443-7A7A-556E-5F7112C962DA}"/>
          </ac:picMkLst>
        </pc:picChg>
        <pc:inkChg chg="add del">
          <ac:chgData name="季　鈞菲" userId="aaba277a-3578-44d3-9019-df2f7c1d3bbf" providerId="ADAL" clId="{0D01CC4B-C104-43C2-90D8-56127A25EC65}" dt="2025-03-15T03:54:52.581" v="7930" actId="478"/>
          <ac:inkMkLst>
            <pc:docMk/>
            <pc:sldMk cId="4111173565" sldId="428"/>
            <ac:inkMk id="13" creationId="{60124032-CA89-C06C-20BE-925484F935A0}"/>
          </ac:inkMkLst>
        </pc:inkChg>
        <pc:inkChg chg="add del">
          <ac:chgData name="季　鈞菲" userId="aaba277a-3578-44d3-9019-df2f7c1d3bbf" providerId="ADAL" clId="{0D01CC4B-C104-43C2-90D8-56127A25EC65}" dt="2025-03-15T03:55:01.104" v="7931" actId="478"/>
          <ac:inkMkLst>
            <pc:docMk/>
            <pc:sldMk cId="4111173565" sldId="428"/>
            <ac:inkMk id="14" creationId="{E2702BAC-83CF-169B-05AB-6AEB68E2145E}"/>
          </ac:inkMkLst>
        </pc:inkChg>
        <pc:inkChg chg="add del">
          <ac:chgData name="季　鈞菲" userId="aaba277a-3578-44d3-9019-df2f7c1d3bbf" providerId="ADAL" clId="{0D01CC4B-C104-43C2-90D8-56127A25EC65}" dt="2025-03-15T03:55:05.306" v="7932" actId="478"/>
          <ac:inkMkLst>
            <pc:docMk/>
            <pc:sldMk cId="4111173565" sldId="428"/>
            <ac:inkMk id="15" creationId="{E6146C17-C4B8-962C-AF3F-9B41A6FF6CC7}"/>
          </ac:inkMkLst>
        </pc:inkChg>
        <pc:inkChg chg="add del">
          <ac:chgData name="季　鈞菲" userId="aaba277a-3578-44d3-9019-df2f7c1d3bbf" providerId="ADAL" clId="{0D01CC4B-C104-43C2-90D8-56127A25EC65}" dt="2025-03-15T03:55:09.040" v="7933" actId="478"/>
          <ac:inkMkLst>
            <pc:docMk/>
            <pc:sldMk cId="4111173565" sldId="428"/>
            <ac:inkMk id="16" creationId="{C18F60D6-C8F4-2051-6953-42DE09E0DC17}"/>
          </ac:inkMkLst>
        </pc:inkChg>
        <pc:inkChg chg="add del">
          <ac:chgData name="季　鈞菲" userId="aaba277a-3578-44d3-9019-df2f7c1d3bbf" providerId="ADAL" clId="{0D01CC4B-C104-43C2-90D8-56127A25EC65}" dt="2025-03-15T03:55:24.374" v="7937" actId="478"/>
          <ac:inkMkLst>
            <pc:docMk/>
            <pc:sldMk cId="4111173565" sldId="428"/>
            <ac:inkMk id="17" creationId="{514E871C-9700-26D3-738C-F19CA8A10135}"/>
          </ac:inkMkLst>
        </pc:inkChg>
      </pc:sldChg>
      <pc:sldChg chg="addSp delSp modSp new mod ord">
        <pc:chgData name="季　鈞菲" userId="aaba277a-3578-44d3-9019-df2f7c1d3bbf" providerId="ADAL" clId="{0D01CC4B-C104-43C2-90D8-56127A25EC65}" dt="2025-03-15T07:16:25.444" v="7988"/>
        <pc:sldMkLst>
          <pc:docMk/>
          <pc:sldMk cId="3116819533" sldId="429"/>
        </pc:sldMkLst>
        <pc:spChg chg="mod">
          <ac:chgData name="季　鈞菲" userId="aaba277a-3578-44d3-9019-df2f7c1d3bbf" providerId="ADAL" clId="{0D01CC4B-C104-43C2-90D8-56127A25EC65}" dt="2025-03-15T07:15:04.501" v="7970" actId="122"/>
          <ac:spMkLst>
            <pc:docMk/>
            <pc:sldMk cId="3116819533" sldId="429"/>
            <ac:spMk id="2" creationId="{32A494E5-E179-894B-E1F8-CBBB092873BB}"/>
          </ac:spMkLst>
        </pc:spChg>
        <pc:spChg chg="del">
          <ac:chgData name="季　鈞菲" userId="aaba277a-3578-44d3-9019-df2f7c1d3bbf" providerId="ADAL" clId="{0D01CC4B-C104-43C2-90D8-56127A25EC65}" dt="2025-03-15T07:14:39.097" v="7948" actId="22"/>
          <ac:spMkLst>
            <pc:docMk/>
            <pc:sldMk cId="3116819533" sldId="429"/>
            <ac:spMk id="3" creationId="{3C3EE264-B29A-1915-1525-7624EE3C862F}"/>
          </ac:spMkLst>
        </pc:spChg>
        <pc:picChg chg="add mod ord">
          <ac:chgData name="季　鈞菲" userId="aaba277a-3578-44d3-9019-df2f7c1d3bbf" providerId="ADAL" clId="{0D01CC4B-C104-43C2-90D8-56127A25EC65}" dt="2025-03-15T07:14:47.788" v="7952" actId="1076"/>
          <ac:picMkLst>
            <pc:docMk/>
            <pc:sldMk cId="3116819533" sldId="429"/>
            <ac:picMk id="6" creationId="{9E5314F7-4E26-5C5D-16A0-77EA3B4092B7}"/>
          </ac:picMkLst>
        </pc:picChg>
        <pc:inkChg chg="add del">
          <ac:chgData name="季　鈞菲" userId="aaba277a-3578-44d3-9019-df2f7c1d3bbf" providerId="ADAL" clId="{0D01CC4B-C104-43C2-90D8-56127A25EC65}" dt="2025-03-15T07:15:39.255" v="7974"/>
          <ac:inkMkLst>
            <pc:docMk/>
            <pc:sldMk cId="3116819533" sldId="429"/>
            <ac:inkMk id="7" creationId="{B839E34E-8DB9-A036-4D71-78F0B02989DE}"/>
          </ac:inkMkLst>
        </pc:inkChg>
        <pc:inkChg chg="add">
          <ac:chgData name="季　鈞菲" userId="aaba277a-3578-44d3-9019-df2f7c1d3bbf" providerId="ADAL" clId="{0D01CC4B-C104-43C2-90D8-56127A25EC65}" dt="2025-03-15T07:15:39.255" v="7974"/>
          <ac:inkMkLst>
            <pc:docMk/>
            <pc:sldMk cId="3116819533" sldId="429"/>
            <ac:inkMk id="8" creationId="{4FD41773-F9B8-87EB-66CF-EE3382CB3E1B}"/>
          </ac:inkMkLst>
        </pc:inkChg>
        <pc:inkChg chg="add del">
          <ac:chgData name="季　鈞菲" userId="aaba277a-3578-44d3-9019-df2f7c1d3bbf" providerId="ADAL" clId="{0D01CC4B-C104-43C2-90D8-56127A25EC65}" dt="2025-03-15T07:15:46.995" v="7976"/>
          <ac:inkMkLst>
            <pc:docMk/>
            <pc:sldMk cId="3116819533" sldId="429"/>
            <ac:inkMk id="9" creationId="{D831CE0F-E62C-49F6-943A-0C6174380550}"/>
          </ac:inkMkLst>
        </pc:inkChg>
        <pc:inkChg chg="add mod">
          <ac:chgData name="季　鈞菲" userId="aaba277a-3578-44d3-9019-df2f7c1d3bbf" providerId="ADAL" clId="{0D01CC4B-C104-43C2-90D8-56127A25EC65}" dt="2025-03-15T07:15:49.469" v="7977"/>
          <ac:inkMkLst>
            <pc:docMk/>
            <pc:sldMk cId="3116819533" sldId="429"/>
            <ac:inkMk id="10" creationId="{85650B8C-9CD4-469C-D6DC-F538C332A613}"/>
          </ac:inkMkLst>
        </pc:inkChg>
        <pc:inkChg chg="add del">
          <ac:chgData name="季　鈞菲" userId="aaba277a-3578-44d3-9019-df2f7c1d3bbf" providerId="ADAL" clId="{0D01CC4B-C104-43C2-90D8-56127A25EC65}" dt="2025-03-15T07:15:55.378" v="7979"/>
          <ac:inkMkLst>
            <pc:docMk/>
            <pc:sldMk cId="3116819533" sldId="429"/>
            <ac:inkMk id="11" creationId="{6FD70039-A351-2976-3C5E-62C0E2997754}"/>
          </ac:inkMkLst>
        </pc:inkChg>
        <pc:inkChg chg="add mod">
          <ac:chgData name="季　鈞菲" userId="aaba277a-3578-44d3-9019-df2f7c1d3bbf" providerId="ADAL" clId="{0D01CC4B-C104-43C2-90D8-56127A25EC65}" dt="2025-03-15T07:15:57.957" v="7980"/>
          <ac:inkMkLst>
            <pc:docMk/>
            <pc:sldMk cId="3116819533" sldId="429"/>
            <ac:inkMk id="12" creationId="{82CA269B-C770-043C-21BA-E311344A0885}"/>
          </ac:inkMkLst>
        </pc:inkChg>
        <pc:inkChg chg="add del">
          <ac:chgData name="季　鈞菲" userId="aaba277a-3578-44d3-9019-df2f7c1d3bbf" providerId="ADAL" clId="{0D01CC4B-C104-43C2-90D8-56127A25EC65}" dt="2025-03-15T07:16:02.167" v="7982"/>
          <ac:inkMkLst>
            <pc:docMk/>
            <pc:sldMk cId="3116819533" sldId="429"/>
            <ac:inkMk id="13" creationId="{42A784F1-2BFF-22A5-CF20-15E24C6E73CB}"/>
          </ac:inkMkLst>
        </pc:inkChg>
        <pc:inkChg chg="add">
          <ac:chgData name="季　鈞菲" userId="aaba277a-3578-44d3-9019-df2f7c1d3bbf" providerId="ADAL" clId="{0D01CC4B-C104-43C2-90D8-56127A25EC65}" dt="2025-03-15T07:16:02.167" v="7982"/>
          <ac:inkMkLst>
            <pc:docMk/>
            <pc:sldMk cId="3116819533" sldId="429"/>
            <ac:inkMk id="14" creationId="{48EA8070-B762-E99C-1590-22D09010E797}"/>
          </ac:inkMkLst>
        </pc:inkChg>
        <pc:inkChg chg="add del">
          <ac:chgData name="季　鈞菲" userId="aaba277a-3578-44d3-9019-df2f7c1d3bbf" providerId="ADAL" clId="{0D01CC4B-C104-43C2-90D8-56127A25EC65}" dt="2025-03-15T07:16:15.380" v="7984"/>
          <ac:inkMkLst>
            <pc:docMk/>
            <pc:sldMk cId="3116819533" sldId="429"/>
            <ac:inkMk id="15" creationId="{91E5B78C-E3C2-5740-590E-5A3E6925D953}"/>
          </ac:inkMkLst>
        </pc:inkChg>
        <pc:inkChg chg="add">
          <ac:chgData name="季　鈞菲" userId="aaba277a-3578-44d3-9019-df2f7c1d3bbf" providerId="ADAL" clId="{0D01CC4B-C104-43C2-90D8-56127A25EC65}" dt="2025-03-15T07:16:15.380" v="7984"/>
          <ac:inkMkLst>
            <pc:docMk/>
            <pc:sldMk cId="3116819533" sldId="429"/>
            <ac:inkMk id="16" creationId="{FE586AB2-16AB-B4FB-014D-7BBF364CFC27}"/>
          </ac:inkMkLst>
        </pc:inkChg>
        <pc:inkChg chg="add del">
          <ac:chgData name="季　鈞菲" userId="aaba277a-3578-44d3-9019-df2f7c1d3bbf" providerId="ADAL" clId="{0D01CC4B-C104-43C2-90D8-56127A25EC65}" dt="2025-03-15T07:16:21.088" v="7986"/>
          <ac:inkMkLst>
            <pc:docMk/>
            <pc:sldMk cId="3116819533" sldId="429"/>
            <ac:inkMk id="17" creationId="{314408F4-E18C-27CB-DCA3-9A500B28E957}"/>
          </ac:inkMkLst>
        </pc:inkChg>
        <pc:inkChg chg="add">
          <ac:chgData name="季　鈞菲" userId="aaba277a-3578-44d3-9019-df2f7c1d3bbf" providerId="ADAL" clId="{0D01CC4B-C104-43C2-90D8-56127A25EC65}" dt="2025-03-15T07:16:21.088" v="7986"/>
          <ac:inkMkLst>
            <pc:docMk/>
            <pc:sldMk cId="3116819533" sldId="429"/>
            <ac:inkMk id="18" creationId="{D67878B3-1348-EE52-8DE3-685ED0624086}"/>
          </ac:inkMkLst>
        </pc:inkChg>
        <pc:inkChg chg="add del">
          <ac:chgData name="季　鈞菲" userId="aaba277a-3578-44d3-9019-df2f7c1d3bbf" providerId="ADAL" clId="{0D01CC4B-C104-43C2-90D8-56127A25EC65}" dt="2025-03-15T07:16:25.444" v="7988"/>
          <ac:inkMkLst>
            <pc:docMk/>
            <pc:sldMk cId="3116819533" sldId="429"/>
            <ac:inkMk id="19" creationId="{86A8E72E-0DDE-0133-0723-479A1E54FF09}"/>
          </ac:inkMkLst>
        </pc:inkChg>
        <pc:inkChg chg="add">
          <ac:chgData name="季　鈞菲" userId="aaba277a-3578-44d3-9019-df2f7c1d3bbf" providerId="ADAL" clId="{0D01CC4B-C104-43C2-90D8-56127A25EC65}" dt="2025-03-15T07:16:25.444" v="7988"/>
          <ac:inkMkLst>
            <pc:docMk/>
            <pc:sldMk cId="3116819533" sldId="429"/>
            <ac:inkMk id="20" creationId="{2FE1F050-E35A-A70B-B987-41F713B02BF8}"/>
          </ac:inkMkLst>
        </pc:inkChg>
      </pc:sldChg>
      <pc:sldChg chg="new del">
        <pc:chgData name="季　鈞菲" userId="aaba277a-3578-44d3-9019-df2f7c1d3bbf" providerId="ADAL" clId="{0D01CC4B-C104-43C2-90D8-56127A25EC65}" dt="2025-03-13T16:31:18.943" v="7519" actId="47"/>
        <pc:sldMkLst>
          <pc:docMk/>
          <pc:sldMk cId="3720697742" sldId="4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ja-JP" sz="1200"/>
            </a:lvl1pPr>
          </a:lstStyle>
          <a:p>
            <a:pPr rtl="0"/>
            <a:fld id="{29A6D377-CE9F-42F4-9401-7CF08A855EE4}" type="datetime1">
              <a:rPr lang="ja-JP" altLang="en-US" smtClean="0">
                <a:latin typeface="Meiryo UI" panose="020B0604030504040204" pitchFamily="50" charset="-128"/>
                <a:ea typeface="Meiryo UI" panose="020B0604030504040204" pitchFamily="50" charset="-128"/>
              </a:rPr>
              <a:t>2025/3/15</a:t>
            </a:fld>
            <a:endParaRPr lang="ja-JP"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ja-JP" sz="1200"/>
            </a:lvl1pPr>
          </a:lstStyle>
          <a:p>
            <a:pPr rtl="0"/>
            <a:fld id="{E2C230DF-5933-439D-898F-38E9AC9BA688}"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
        <p:nvSpPr>
          <p:cNvPr id="7" name="フッター プレースホルダー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8" name="ヘッダー プレースホルダー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vl1pPr>
          </a:lstStyle>
          <a:p>
            <a:pPr rtl="0"/>
            <a:r>
              <a:rPr lang="zh-TW" altLang="en-US">
                <a:latin typeface="Meiryo UI" panose="020B0604030504040204" pitchFamily="50" charset="-128"/>
                <a:ea typeface="Meiryo UI" panose="020B0604030504040204" pitchFamily="50" charset="-128"/>
              </a:rPr>
              <a:t>中國典籍傳播與東亞文明國際學術研討會</a:t>
            </a:r>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19:43.523"/>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1,'3505'0,"-3489"0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6:44:59.611"/>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1,'13713'0,"-13686"0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5T07:15:39.254"/>
    </inkml:context>
    <inkml:brush xml:id="br0">
      <inkml:brushProperty name="width" value="0.05" units="cm"/>
      <inkml:brushProperty name="height" value="0.05" units="cm"/>
      <inkml:brushProperty name="color" value="#E71224"/>
    </inkml:brush>
  </inkml:definitions>
  <inkml:trace contextRef="#ctx0" brushRef="#br0">0 39 24352,'24061'-39'0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5T07:15:46.994"/>
    </inkml:context>
    <inkml:brush xml:id="br0">
      <inkml:brushProperty name="width" value="0.05" units="cm"/>
      <inkml:brushProperty name="height" value="0.05" units="cm"/>
      <inkml:brushProperty name="color" value="#E71224"/>
    </inkml:brush>
  </inkml:definitions>
  <inkml:trace contextRef="#ctx0" brushRef="#br0">0 0 24338,'14650'0'0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5T07:15:55.378"/>
    </inkml:context>
    <inkml:brush xml:id="br0">
      <inkml:brushProperty name="width" value="0.05" units="cm"/>
      <inkml:brushProperty name="height" value="0.05" units="cm"/>
      <inkml:brushProperty name="color" value="#E71224"/>
    </inkml:brush>
  </inkml:definitions>
  <inkml:trace contextRef="#ctx0" brushRef="#br0">0 0 23446,'29674'0'0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5T07:16:02.166"/>
    </inkml:context>
    <inkml:brush xml:id="br0">
      <inkml:brushProperty name="width" value="0.05" units="cm"/>
      <inkml:brushProperty name="height" value="0.05" units="cm"/>
      <inkml:brushProperty name="color" value="#E71224"/>
    </inkml:brush>
  </inkml:definitions>
  <inkml:trace contextRef="#ctx0" brushRef="#br0">1 40 24012,'4982'-39'0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5T07:16:15.379"/>
    </inkml:context>
    <inkml:brush xml:id="br0">
      <inkml:brushProperty name="width" value="0.05" units="cm"/>
      <inkml:brushProperty name="height" value="0.05" units="cm"/>
      <inkml:brushProperty name="color" value="#E71224"/>
    </inkml:brush>
  </inkml:definitions>
  <inkml:trace contextRef="#ctx0" brushRef="#br0">1 1 21606,'26916'18'0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5T07:16:21.087"/>
    </inkml:context>
    <inkml:brush xml:id="br0">
      <inkml:brushProperty name="width" value="0.05" units="cm"/>
      <inkml:brushProperty name="height" value="0.05" units="cm"/>
      <inkml:brushProperty name="color" value="#E71224"/>
    </inkml:brush>
  </inkml:definitions>
  <inkml:trace contextRef="#ctx0" brushRef="#br0">0 0 23263,'29812'119'0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5T07:16:25.443"/>
    </inkml:context>
    <inkml:brush xml:id="br0">
      <inkml:brushProperty name="width" value="0.05" units="cm"/>
      <inkml:brushProperty name="height" value="0.05" units="cm"/>
      <inkml:brushProperty name="color" value="#E71224"/>
    </inkml:brush>
  </inkml:definitions>
  <inkml:trace contextRef="#ctx0" brushRef="#br0">0 19 24192,'6025'-19'0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20:00.275"/>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0,'9862'0,"-9843"0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20:07.449"/>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0,'9686'0,"-9667"0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20:11.860"/>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1,'2559'0,"-2540"0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20:20.185"/>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0,'7882'0,"-7867"0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20:27.206"/>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1,'9551'0,"-9534"0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20:37.289"/>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1,'2146'0,"-2128"0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20:41.545"/>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1,'12627'0,"-12600"0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11:20:47.363"/>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1,'12345'0,"-12323"0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F0A38C37-4D1D-465C-9C93-03A26BBDD059}" type="datetime1">
              <a:rPr lang="ja-JP" altLang="en-US" smtClean="0">
                <a:ea typeface="Meiryo UI" panose="020B0604030504040204" pitchFamily="50" charset="-128"/>
              </a:rPr>
              <a:t>2025/3/15</a:t>
            </a:fld>
            <a:endParaRPr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A89C7E07-3C67-C64C-8DA0-0404F6303970}"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A89C7E07-3C67-C64C-8DA0-0404F6303970}" type="slidenum">
              <a:rPr lang="ja-JP" smtClean="0">
                <a:latin typeface="Meiryo UI" panose="020B0604030504040204" pitchFamily="50" charset="-128"/>
                <a:ea typeface="Meiryo UI" panose="020B0604030504040204" pitchFamily="50" charset="-128"/>
              </a:rPr>
              <a:t>1</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E4530B1B-BCD3-CCAF-08A3-254176F6F692}"/>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9A756-B7D1-0439-E6ED-D51ED73553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1347C2-E42C-EAE6-8F75-E745A53CC9A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3C57FF-75FF-B0C7-B863-FEC81FBB31C6}"/>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04F5FF8-4902-701D-32FE-2B0EFA35304B}"/>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10</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092B4C7E-B720-680B-5B6C-4146276B892C}"/>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208613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646C3-8FE3-2FBA-4411-A842B0E271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30E308-11FA-C09E-C22D-D25EE1EE2B2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8624D4-B1F2-4081-9791-969DB04AEEE7}"/>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E85EBA7E-7536-152D-6851-869E087E602D}"/>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11</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2B7DC1FA-BD54-13E5-84A7-92F9EB5BF64A}"/>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280025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610E5-D282-E5C2-EDB9-706DC13749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1675E6-4EE5-3495-BFA2-0C40B46079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561C73-7822-6A28-8D3A-38547E87505E}"/>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5EAA49C0-DBC9-CFDA-851B-9048CDDCF39F}"/>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12</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EB415C9C-87F1-1968-1F45-C3B8BE5CC024}"/>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65366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557B-6481-7577-6961-223EC3BFCE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6B2D86-42B6-2445-8F3A-48E228B971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3F8935-65E7-8AA6-4707-3E893632D8AF}"/>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5FA4D3B-CE53-36F8-D611-B98051274D89}"/>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13</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E63AD6AF-F8E2-8572-D8E0-2FF008510F79}"/>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1287162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0BE8-889E-04B5-34ED-2EC3D2E7E5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3B4430-1413-71C1-A063-76D7A2354D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2204AEB-327D-D1E5-E8CE-50036EA971F4}"/>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EAE9653-E0B2-C4D7-F335-2A271795984C}"/>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14</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C443335D-5C66-8A33-5DEE-8006E961F0C9}"/>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43890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756F-E875-0268-304D-FE25628077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79AA5C-B478-9765-74D1-D605A22E552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0A69D1-80D6-4693-FC95-72BCB5724430}"/>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F098167-C703-513E-FBA6-4E8A26191B00}"/>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15</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100C74B2-CD0D-AAA4-E464-4BE7C44FBA4F}"/>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238947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52F5F-78F8-F00A-4CEE-72B00538EA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4DD385-DF36-728A-BD7F-DB7DA404B8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696746-62E9-A388-27C6-654C5BE9BDEE}"/>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667A0DE-073F-E147-1F92-7337CB3A265A}"/>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16</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1FCDFDAA-F2F5-CFE2-55D9-10E4AE3A7233}"/>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266448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50E93-E17F-BF21-FE0E-65A30E2E83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D5C573-A1AC-BCFB-DACC-C126A26E30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3431358-822A-8914-14FE-E735FCA18435}"/>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4DCA88F-54AC-B7F6-E49D-894267AD7EC9}"/>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17</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7D058185-820F-2A6F-8AA8-9B708E4605B7}"/>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374347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BC787-C472-D01A-9A39-23E36F2AF0F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13FB0D-B3CA-06B2-CA24-1E36BDF19C8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0B227C-F41D-2115-6629-7D2617DE0672}"/>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2FECB0C5-4DDD-43DC-3229-D752E9B45049}"/>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18</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B8239278-072C-25E7-33B0-4630414F306F}"/>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407336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5101B-B9E4-46E9-E2B2-E9A13F81C4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C223AC-AD5C-1255-91C7-1F8D945C138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6C9D1C-3AF3-C4D2-2A4B-AAB7490D6583}"/>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6CF414D0-BF8E-65A2-1EA2-92EDA1E90FA2}"/>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20</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B0BF17E0-DFFC-09A4-9032-A146FFDD9DE1}"/>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53348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A89C7E07-3C67-C64C-8DA0-0404F6303970}" type="slidenum">
              <a:rPr lang="ja-JP" smtClean="0">
                <a:latin typeface="Meiryo UI" panose="020B0604030504040204" pitchFamily="50" charset="-128"/>
                <a:ea typeface="Meiryo UI" panose="020B0604030504040204" pitchFamily="50" charset="-128"/>
              </a:rPr>
              <a:t>2</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E9ECD1B5-DC59-94B6-99E4-0A05162797A9}"/>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C0997-EA3E-C8AF-3085-52EA6B2993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399CA2-26F9-8C36-FCFE-ECBCFD4D48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B109D2-5F4B-CB2F-A9AE-0AD4D2EBC5EF}"/>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EC3F6DA6-148C-BC01-3AD5-FB0A89751340}"/>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21</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87906664-B56B-86C3-9D36-1BC15E34ADCA}"/>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188415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22</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298AE431-3E70-08E1-E7DF-FBFF01172994}"/>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176592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3</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C26ED8F8-9B15-12CD-07E9-EA02607E7CE9}"/>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390827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56F24-BFE7-68DA-EAA7-AAA0E7C048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CCA8DC-DE07-BE8B-7563-B012A4FDAF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46C1DC-3096-3C12-EE4A-4109B4AE6695}"/>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A740A98-5D3A-1D23-19B9-ED78BCE24AB9}"/>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4</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84291464-7957-D8BB-4259-1C9BE0599FAC}"/>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353055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15AC-5D7D-46B4-4D7E-949677F196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357FCC-80CB-B5DC-3EF3-D937048099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2F35CF-3352-6E8F-5FCD-C77F68BADBA1}"/>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BFF28AB9-3A64-3F6A-E04E-BA64874D6260}"/>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5</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E9D2ACAC-DA7D-2727-D544-E652979A9456}"/>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151496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94510-E263-DBBC-EF6B-A1CFA06C2E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369443-0173-A9D6-AF6D-18F9F0DCB2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7C43C4E-8E0A-D6B0-FD51-4DAF251F72E0}"/>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8A29199-24C9-6F0E-4167-D54F5F107345}"/>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6</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A130DF45-E65A-F021-8187-CC3007FC15FB}"/>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373498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54C74-0B9C-DA5F-9133-0738FF7DD2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86710C-193B-8285-C90D-D8D70D5E32B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6CE41B-1BBD-BBD1-BCF7-89DA96D0EA32}"/>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1FBBBC2-A7D8-9974-8DB6-A38CDE338B36}"/>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7</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BA43051F-1223-46EC-DBA5-375B55D40B78}"/>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360964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F022E-A257-C7B9-83E2-19F3793E8F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252574-5F7C-DF33-583C-10AD860144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D4EEC9-C453-C272-5641-651949886F1E}"/>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895E2D3-CEB6-8624-AA90-3B9F336AC2AE}"/>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8</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A8578073-5655-5946-8361-FE886D4D78E8}"/>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106384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DB9D7-A05F-567F-1DC6-2425D8FF125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B6C8FE-828D-2790-EA12-8E972A78B96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2B06F4-0C3B-C104-2A75-3D0CF5604EEE}"/>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BE0B344-D36E-53DB-D8F3-CC241FB67E5A}"/>
              </a:ext>
            </a:extLst>
          </p:cNvPr>
          <p:cNvSpPr>
            <a:spLocks noGrp="1"/>
          </p:cNvSpPr>
          <p:nvPr>
            <p:ph type="sldNum" sz="quarter" idx="5"/>
          </p:nvPr>
        </p:nvSpPr>
        <p:spPr/>
        <p:txBody>
          <a:bodyPr rtlCol="0"/>
          <a:lstStyle>
            <a:defPPr>
              <a:defRPr lang="ja-JP"/>
            </a:defPPr>
          </a:lstStyle>
          <a:p>
            <a:pPr rtl="0"/>
            <a:fld id="{A89C7E07-3C67-C64C-8DA0-0404F6303970}" type="slidenum">
              <a:rPr lang="en-US" altLang="ja-JP" smtClean="0">
                <a:latin typeface="Meiryo UI" panose="020B0604030504040204" pitchFamily="50" charset="-128"/>
                <a:ea typeface="Meiryo UI" panose="020B0604030504040204" pitchFamily="50" charset="-128"/>
              </a:rPr>
              <a:t>9</a:t>
            </a:fld>
            <a:endParaRPr lang="ja-JP" dirty="0">
              <a:latin typeface="Meiryo UI" panose="020B0604030504040204" pitchFamily="50" charset="-128"/>
              <a:ea typeface="Meiryo UI" panose="020B0604030504040204" pitchFamily="50" charset="-128"/>
            </a:endParaRPr>
          </a:p>
        </p:txBody>
      </p:sp>
      <p:sp>
        <p:nvSpPr>
          <p:cNvPr id="5" name="ヘッダー プレースホルダー 4">
            <a:extLst>
              <a:ext uri="{FF2B5EF4-FFF2-40B4-BE49-F238E27FC236}">
                <a16:creationId xmlns:a16="http://schemas.microsoft.com/office/drawing/2014/main" id="{92612357-569F-731B-5718-89811A32AE18}"/>
              </a:ext>
            </a:extLst>
          </p:cNvPr>
          <p:cNvSpPr>
            <a:spLocks noGrp="1"/>
          </p:cNvSpPr>
          <p:nvPr>
            <p:ph type="hdr" sz="quarter"/>
          </p:nvPr>
        </p:nvSpPr>
        <p:spPr/>
        <p:txBody>
          <a:bodyPr/>
          <a:lstStyle/>
          <a:p>
            <a:r>
              <a:rPr lang="zh-TW" altLang="en-US">
                <a:ea typeface="Meiryo UI" panose="020B0604030504040204" pitchFamily="50" charset="-128"/>
              </a:rPr>
              <a:t>中國典籍傳播與東亞文明國際學術研討會</a:t>
            </a:r>
            <a:endParaRPr lang="ja-JP" altLang="en-US" dirty="0">
              <a:ea typeface="Meiryo UI" panose="020B0604030504040204" pitchFamily="50" charset="-128"/>
            </a:endParaRPr>
          </a:p>
        </p:txBody>
      </p:sp>
    </p:spTree>
    <p:extLst>
      <p:ext uri="{BB962C8B-B14F-4D97-AF65-F5344CB8AC3E}">
        <p14:creationId xmlns:p14="http://schemas.microsoft.com/office/powerpoint/2010/main" val="150352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1">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ja-JP" sz="6000" b="1" i="0" spc="100"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grpSp>
        <p:nvGrpSpPr>
          <p:cNvPr id="9" name="グループ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フリーフォーム(F)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 name="フリーフォーム(F)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cxnSp>
        <p:nvCxnSpPr>
          <p:cNvPr id="13" name="直線​​コネクタ(S)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コンテンツ、表">
    <p:bg>
      <p:bgPr>
        <a:solidFill>
          <a:schemeClr val="tx1"/>
        </a:solidFill>
        <a:effectLst/>
      </p:bgPr>
    </p:bg>
    <p:spTree>
      <p:nvGrpSpPr>
        <p:cNvPr id="1" name=""/>
        <p:cNvGrpSpPr/>
        <p:nvPr/>
      </p:nvGrpSpPr>
      <p:grpSpPr>
        <a:xfrm>
          <a:off x="0" y="0"/>
          <a:ext cx="0" cy="0"/>
          <a:chOff x="0" y="0"/>
          <a:chExt cx="0" cy="0"/>
        </a:xfrm>
      </p:grpSpPr>
      <p:grpSp>
        <p:nvGrpSpPr>
          <p:cNvPr id="5" name="グループ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フリーフォーム(F)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5" name="フリーフォーム(F)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7" name="フリーフォーム(F)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ja-JP"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cxnSp>
        <p:nvCxnSpPr>
          <p:cNvPr id="4" name="直線​​コネクタ(S)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457200" indent="0">
              <a:spcBef>
                <a:spcPts val="1800"/>
              </a:spcBef>
              <a:buNone/>
              <a:defRPr lang="ja-JP" sz="2000">
                <a:latin typeface="Meiryo UI" panose="020B0604030504040204" pitchFamily="50" charset="-128"/>
                <a:ea typeface="Meiryo UI" panose="020B0604030504040204" pitchFamily="50" charset="-128"/>
              </a:defRPr>
            </a:lvl2pPr>
            <a:lvl3pPr marL="914400" indent="0">
              <a:spcBef>
                <a:spcPts val="1800"/>
              </a:spcBef>
              <a:buNone/>
              <a:defRPr lang="ja-JP" sz="2000">
                <a:latin typeface="Meiryo UI" panose="020B0604030504040204" pitchFamily="50" charset="-128"/>
                <a:ea typeface="Meiryo UI" panose="020B0604030504040204" pitchFamily="50" charset="-128"/>
              </a:defRPr>
            </a:lvl3pPr>
            <a:lvl4pPr marL="1371600" indent="0">
              <a:spcBef>
                <a:spcPts val="1800"/>
              </a:spcBef>
              <a:buNone/>
              <a:defRPr lang="ja-JP" sz="2000">
                <a:latin typeface="Meiryo UI" panose="020B0604030504040204" pitchFamily="50" charset="-128"/>
                <a:ea typeface="Meiryo UI" panose="020B0604030504040204" pitchFamily="50" charset="-128"/>
              </a:defRPr>
            </a:lvl4pPr>
            <a:lvl5pPr marL="1828800" indent="0">
              <a:spcBef>
                <a:spcPts val="1800"/>
              </a:spcBef>
              <a:buNone/>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コンテンツ プレースホルダー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ja-JP" sz="2000">
                <a:latin typeface="Meiryo UI" panose="020B0604030504040204" pitchFamily="50" charset="-128"/>
                <a:ea typeface="Meiryo UI" panose="020B0604030504040204" pitchFamily="50" charset="-128"/>
              </a:defRPr>
            </a:lvl1pPr>
            <a:lvl2pPr>
              <a:spcBef>
                <a:spcPts val="600"/>
              </a:spcBef>
              <a:defRPr lang="ja-JP" sz="2000">
                <a:latin typeface="Meiryo UI" panose="020B0604030504040204" pitchFamily="50" charset="-128"/>
                <a:ea typeface="Meiryo UI" panose="020B0604030504040204" pitchFamily="50" charset="-128"/>
              </a:defRPr>
            </a:lvl2pPr>
            <a:lvl3pPr>
              <a:spcBef>
                <a:spcPts val="1800"/>
              </a:spcBef>
              <a:defRPr lang="ja-JP" sz="2000">
                <a:latin typeface="Meiryo UI" panose="020B0604030504040204" pitchFamily="50" charset="-128"/>
                <a:ea typeface="Meiryo UI" panose="020B0604030504040204" pitchFamily="50" charset="-128"/>
              </a:defRPr>
            </a:lvl3pPr>
            <a:lvl4pPr>
              <a:spcBef>
                <a:spcPts val="1800"/>
              </a:spcBef>
              <a:defRPr lang="ja-JP" sz="2000">
                <a:latin typeface="Meiryo UI" panose="020B0604030504040204" pitchFamily="50" charset="-128"/>
                <a:ea typeface="Meiryo UI" panose="020B0604030504040204" pitchFamily="50" charset="-128"/>
              </a:defRPr>
            </a:lvl4pPr>
            <a:lvl5pPr>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スライド番号プレースホルダー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
        <p:nvSpPr>
          <p:cNvPr id="8" name="日付プレースホルダー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 2 段組">
    <p:bg>
      <p:bgPr>
        <a:solidFill>
          <a:schemeClr val="tx1"/>
        </a:solidFill>
        <a:effectLst/>
      </p:bgPr>
    </p:bg>
    <p:spTree>
      <p:nvGrpSpPr>
        <p:cNvPr id="1" name=""/>
        <p:cNvGrpSpPr/>
        <p:nvPr/>
      </p:nvGrpSpPr>
      <p:grpSpPr>
        <a:xfrm>
          <a:off x="0" y="0"/>
          <a:ext cx="0" cy="0"/>
          <a:chOff x="0" y="0"/>
          <a:chExt cx="0" cy="0"/>
        </a:xfrm>
      </p:grpSpPr>
      <p:grpSp>
        <p:nvGrpSpPr>
          <p:cNvPr id="11" name="グループ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フリーフォーム(F)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フリーフォーム(F)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フリーフォーム(F)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ja-JP"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cxnSp>
        <p:nvCxnSpPr>
          <p:cNvPr id="4" name="直線​​コネクタ(S)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コンテンツ プレースホルダー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ja-JP" sz="2000">
                <a:latin typeface="Meiryo UI" panose="020B0604030504040204" pitchFamily="50" charset="-128"/>
                <a:ea typeface="Meiryo UI" panose="020B0604030504040204" pitchFamily="50" charset="-128"/>
              </a:defRPr>
            </a:lvl1pPr>
            <a:lvl2pPr>
              <a:spcBef>
                <a:spcPts val="600"/>
              </a:spcBef>
              <a:defRPr lang="ja-JP" sz="2000">
                <a:latin typeface="Meiryo UI" panose="020B0604030504040204" pitchFamily="50" charset="-128"/>
                <a:ea typeface="Meiryo UI" panose="020B0604030504040204" pitchFamily="50" charset="-128"/>
              </a:defRPr>
            </a:lvl2pPr>
            <a:lvl3pPr>
              <a:spcBef>
                <a:spcPts val="1800"/>
              </a:spcBef>
              <a:defRPr lang="ja-JP" sz="2000">
                <a:latin typeface="Meiryo UI" panose="020B0604030504040204" pitchFamily="50" charset="-128"/>
                <a:ea typeface="Meiryo UI" panose="020B0604030504040204" pitchFamily="50" charset="-128"/>
              </a:defRPr>
            </a:lvl3pPr>
            <a:lvl4pPr>
              <a:spcBef>
                <a:spcPts val="1800"/>
              </a:spcBef>
              <a:defRPr lang="ja-JP" sz="2000">
                <a:latin typeface="Meiryo UI" panose="020B0604030504040204" pitchFamily="50" charset="-128"/>
                <a:ea typeface="Meiryo UI" panose="020B0604030504040204" pitchFamily="50" charset="-128"/>
              </a:defRPr>
            </a:lvl4pPr>
            <a:lvl5pPr>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コンテンツ プレースホルダー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a:spcBef>
                <a:spcPts val="1800"/>
              </a:spcBef>
              <a:defRPr lang="ja-JP" sz="2000">
                <a:latin typeface="Meiryo UI" panose="020B0604030504040204" pitchFamily="50" charset="-128"/>
                <a:ea typeface="Meiryo UI" panose="020B0604030504040204" pitchFamily="50" charset="-128"/>
              </a:defRPr>
            </a:lvl2pPr>
            <a:lvl3pPr>
              <a:spcBef>
                <a:spcPts val="1800"/>
              </a:spcBef>
              <a:defRPr lang="ja-JP" sz="2000">
                <a:latin typeface="Meiryo UI" panose="020B0604030504040204" pitchFamily="50" charset="-128"/>
                <a:ea typeface="Meiryo UI" panose="020B0604030504040204" pitchFamily="50" charset="-128"/>
              </a:defRPr>
            </a:lvl3pPr>
            <a:lvl4pPr>
              <a:spcBef>
                <a:spcPts val="1800"/>
              </a:spcBef>
              <a:defRPr lang="ja-JP" sz="2000">
                <a:latin typeface="Meiryo UI" panose="020B0604030504040204" pitchFamily="50" charset="-128"/>
                <a:ea typeface="Meiryo UI" panose="020B0604030504040204" pitchFamily="50" charset="-128"/>
              </a:defRPr>
            </a:lvl4pPr>
            <a:lvl5pPr>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8" name="日付プレースホルダー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
        <p:nvSpPr>
          <p:cNvPr id="10" name="スライド番号プレースホルダー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 2">
    <p:bg>
      <p:bgPr>
        <a:solidFill>
          <a:schemeClr val="tx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ja-JP"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sp>
        <p:nvSpPr>
          <p:cNvPr id="9" name="表プレースホルダー 2">
            <a:extLst>
              <a:ext uri="{FF2B5EF4-FFF2-40B4-BE49-F238E27FC236}">
                <a16:creationId xmlns:a16="http://schemas.microsoft.com/office/drawing/2014/main" id="{1506B022-475A-6647-98FF-D5C319A0C7C4}"/>
              </a:ext>
            </a:extLst>
          </p:cNvPr>
          <p:cNvSpPr>
            <a:spLocks noGrp="1"/>
          </p:cNvSpPr>
          <p:nvPr>
            <p:ph type="tbl" sz="quarter" idx="10" hasCustomPrompt="1"/>
          </p:nvPr>
        </p:nvSpPr>
        <p:spPr>
          <a:xfrm>
            <a:off x="594360" y="2628629"/>
            <a:ext cx="10972800" cy="3636740"/>
          </a:xfrm>
        </p:spPr>
        <p:txBody>
          <a:bodyPr rtlCol="0">
            <a:noAutofit/>
          </a:bodyPr>
          <a:lstStyle>
            <a:lvl1pPr>
              <a:defRPr lang="ja-JP">
                <a:latin typeface="Meiryo UI" panose="020B0604030504040204" pitchFamily="50" charset="-128"/>
                <a:ea typeface="Meiryo UI" panose="020B0604030504040204" pitchFamily="50" charset="-128"/>
              </a:defRPr>
            </a:lvl1pPr>
          </a:lstStyle>
          <a:p>
            <a:pPr rtl="0"/>
            <a:r>
              <a:rPr lang="ja-JP" altLang="en-US" noProof="0" dirty="0"/>
              <a:t>アイコンをクリックして表を追加</a:t>
            </a:r>
          </a:p>
        </p:txBody>
      </p:sp>
      <p:sp>
        <p:nvSpPr>
          <p:cNvPr id="10" name="スライド番号プレースホルダー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
        <p:nvSpPr>
          <p:cNvPr id="8" name="日付プレースホルダー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cxnSp>
        <p:nvCxnSpPr>
          <p:cNvPr id="4" name="直線​​コネクタ(S)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3">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ja-JP" sz="6000" b="1" i="0" spc="100"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grpSp>
        <p:nvGrpSpPr>
          <p:cNvPr id="9" name="グループ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フリーフォーム(F)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 name="フリーフォーム(F)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18" name="テキスト プレースホルダー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ja-JP" sz="2400" b="1" i="0">
                <a:solidFill>
                  <a:schemeClr val="tx2">
                    <a:lumMod val="75000"/>
                  </a:schemeClr>
                </a:solidFill>
                <a:latin typeface="Meiryo UI" panose="020B0604030504040204" pitchFamily="50" charset="-128"/>
                <a:ea typeface="Meiryo UI" panose="020B0604030504040204" pitchFamily="50" charset="-128"/>
              </a:defRPr>
            </a:lvl1pPr>
            <a:lvl2pPr>
              <a:defRPr lang="ja-JP" sz="4000"/>
            </a:lvl2pPr>
            <a:lvl3pPr>
              <a:defRPr lang="ja-JP" sz="4000"/>
            </a:lvl3pPr>
            <a:lvl4pPr>
              <a:defRPr lang="ja-JP" sz="4000"/>
            </a:lvl4pPr>
            <a:lvl5pPr>
              <a:defRPr lang="ja-JP" sz="4000"/>
            </a:lvl5pPr>
          </a:lstStyle>
          <a:p>
            <a:pPr lvl="0" rtl="0"/>
            <a:r>
              <a:rPr lang="ja-JP" altLang="en-US" noProof="0" dirty="0"/>
              <a:t>クリックしてテキストを追加</a:t>
            </a:r>
          </a:p>
        </p:txBody>
      </p:sp>
      <p:cxnSp>
        <p:nvCxnSpPr>
          <p:cNvPr id="4" name="直線​​コネクタ(S)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1">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オートシェイプ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 name="フリーフォーム(F)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 name="フリーフォーム(F)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 name="フリーフォーム(F)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12" name="タイトル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ja-JP" sz="4400" b="1" i="0" spc="5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sp>
        <p:nvSpPr>
          <p:cNvPr id="2" name="コンテンツ プレースホルダー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ja-JP" sz="2400" b="1" i="0" kern="1200" dirty="0">
                <a:solidFill>
                  <a:schemeClr val="tx2">
                    <a:lumMod val="75000"/>
                  </a:schemeClr>
                </a:solidFill>
                <a:latin typeface="Meiryo UI" panose="020B0604030504040204" pitchFamily="50" charset="-128"/>
                <a:ea typeface="Meiryo UI" panose="020B0604030504040204" pitchFamily="50" charset="-128"/>
                <a:cs typeface="+mn-cs"/>
              </a:defRPr>
            </a:lvl1pPr>
            <a:lvl2pPr indent="-283464">
              <a:spcBef>
                <a:spcPts val="600"/>
              </a:spcBef>
              <a:defRPr lang="ja-JP" sz="2000">
                <a:latin typeface="Meiryo UI" panose="020B0604030504040204" pitchFamily="50" charset="-128"/>
                <a:ea typeface="Meiryo UI" panose="020B0604030504040204" pitchFamily="50" charset="-128"/>
              </a:defRPr>
            </a:lvl2pPr>
            <a:lvl3pPr indent="-283464">
              <a:spcBef>
                <a:spcPts val="1800"/>
              </a:spcBef>
              <a:defRPr lang="ja-JP" sz="2000">
                <a:latin typeface="Meiryo UI" panose="020B0604030504040204" pitchFamily="50" charset="-128"/>
                <a:ea typeface="Meiryo UI" panose="020B0604030504040204" pitchFamily="50" charset="-128"/>
              </a:defRPr>
            </a:lvl3pPr>
            <a:lvl4pPr indent="-283464">
              <a:spcBef>
                <a:spcPts val="1800"/>
              </a:spcBef>
              <a:defRPr lang="ja-JP" sz="2000">
                <a:latin typeface="Meiryo UI" panose="020B0604030504040204" pitchFamily="50" charset="-128"/>
                <a:ea typeface="Meiryo UI" panose="020B0604030504040204" pitchFamily="50" charset="-128"/>
              </a:defRPr>
            </a:lvl4pPr>
            <a:lvl5pPr indent="-283464">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3" name="スライド番号プレースホルダー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294A09A9-5501-47C1-A89A-A340965A2BE2}" type="slidenum">
              <a:rPr lang="en-US" altLang="ja-JP" noProof="0" smtClean="0"/>
              <a:pPr/>
              <a:t>‹#›</a:t>
            </a:fld>
            <a:endParaRPr lang="ja-JP" altLang="en-US" noProof="0" dirty="0"/>
          </a:p>
        </p:txBody>
      </p:sp>
      <p:sp>
        <p:nvSpPr>
          <p:cNvPr id="42" name="日付プレースホルダー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noProof="0" dirty="0"/>
          </a:p>
        </p:txBody>
      </p:sp>
      <p:cxnSp>
        <p:nvCxnSpPr>
          <p:cNvPr id="4" name="直線​​コネクタ(S)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のタイトル">
    <p:bg>
      <p:bgPr>
        <a:solidFill>
          <a:schemeClr val="accent3"/>
        </a:solidFill>
        <a:effectLst/>
      </p:bgPr>
    </p:bg>
    <p:spTree>
      <p:nvGrpSpPr>
        <p:cNvPr id="1" name=""/>
        <p:cNvGrpSpPr/>
        <p:nvPr/>
      </p:nvGrpSpPr>
      <p:grpSpPr>
        <a:xfrm>
          <a:off x="0" y="0"/>
          <a:ext cx="0" cy="0"/>
          <a:chOff x="0" y="0"/>
          <a:chExt cx="0" cy="0"/>
        </a:xfrm>
      </p:grpSpPr>
      <p:sp>
        <p:nvSpPr>
          <p:cNvPr id="4" name="図プレースホルダー 3">
            <a:extLst>
              <a:ext uri="{FF2B5EF4-FFF2-40B4-BE49-F238E27FC236}">
                <a16:creationId xmlns:a16="http://schemas.microsoft.com/office/drawing/2014/main" id="{B79D0555-EBDC-B53A-212D-A5921795FEC8}"/>
              </a:ext>
            </a:extLst>
          </p:cNvPr>
          <p:cNvSpPr>
            <a:spLocks noGrp="1"/>
          </p:cNvSpPr>
          <p:nvPr>
            <p:ph type="pic" sz="quarter" idx="13" hasCustomPrompt="1"/>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ja-JP" sz="2000">
                <a:solidFill>
                  <a:schemeClr val="tx1"/>
                </a:solidFill>
                <a:latin typeface="Meiryo UI" panose="020B0604030504040204" pitchFamily="50" charset="-128"/>
                <a:ea typeface="Meiryo UI" panose="020B0604030504040204" pitchFamily="50" charset="-128"/>
              </a:defRPr>
            </a:lvl1pPr>
          </a:lstStyle>
          <a:p>
            <a:pPr rtl="0"/>
            <a:r>
              <a:rPr lang="ja-JP"/>
              <a:t>アイコンをクリックして画像を追加</a:t>
            </a:r>
          </a:p>
        </p:txBody>
      </p:sp>
      <p:sp>
        <p:nvSpPr>
          <p:cNvPr id="18" name="タイトル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ja-JP" sz="6000" b="1" i="0" baseline="0">
                <a:solidFill>
                  <a:schemeClr val="tx1"/>
                </a:solidFill>
                <a:latin typeface="Meiryo UI" panose="020B0604030504040204" pitchFamily="50" charset="-128"/>
                <a:ea typeface="Meiryo UI" panose="020B0604030504040204" pitchFamily="50" charset="-128"/>
              </a:defRPr>
            </a:lvl1pPr>
          </a:lstStyle>
          <a:p>
            <a:pPr rtl="0"/>
            <a:r>
              <a:rPr lang="ja-JP"/>
              <a:t>クリックしてタイトルを追加 </a:t>
            </a:r>
          </a:p>
        </p:txBody>
      </p:sp>
      <p:sp>
        <p:nvSpPr>
          <p:cNvPr id="7" name="長方形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2">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ja-JP" sz="6000" b="1" i="0" spc="100"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sp>
        <p:nvSpPr>
          <p:cNvPr id="6" name="図プレースホルダー 5">
            <a:extLst>
              <a:ext uri="{FF2B5EF4-FFF2-40B4-BE49-F238E27FC236}">
                <a16:creationId xmlns:a16="http://schemas.microsoft.com/office/drawing/2014/main" id="{A9973BC6-F6E5-0B3B-C8AB-0AC4020D4E8B}"/>
              </a:ext>
            </a:extLst>
          </p:cNvPr>
          <p:cNvSpPr>
            <a:spLocks noGrp="1"/>
          </p:cNvSpPr>
          <p:nvPr>
            <p:ph type="pic" sz="quarter" idx="12" hasCustomPrompt="1"/>
          </p:nvPr>
        </p:nvSpPr>
        <p:spPr>
          <a:xfrm>
            <a:off x="0" y="-11113"/>
            <a:ext cx="5791200" cy="6880226"/>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18" name="テキスト プレースホルダー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ja-JP" sz="2400" b="1" i="0">
                <a:solidFill>
                  <a:schemeClr val="tx2">
                    <a:lumMod val="75000"/>
                  </a:schemeClr>
                </a:solidFill>
                <a:latin typeface="Meiryo UI" panose="020B0604030504040204" pitchFamily="50" charset="-128"/>
                <a:ea typeface="Meiryo UI" panose="020B0604030504040204" pitchFamily="50" charset="-128"/>
              </a:defRPr>
            </a:lvl1pPr>
            <a:lvl2pPr>
              <a:defRPr lang="ja-JP" sz="4000"/>
            </a:lvl2pPr>
            <a:lvl3pPr>
              <a:defRPr lang="ja-JP" sz="4000"/>
            </a:lvl3pPr>
            <a:lvl4pPr>
              <a:defRPr lang="ja-JP" sz="4000"/>
            </a:lvl4pPr>
            <a:lvl5pPr>
              <a:defRPr lang="ja-JP" sz="4000"/>
            </a:lvl5pPr>
          </a:lstStyle>
          <a:p>
            <a:pPr lvl="0" rtl="0"/>
            <a:r>
              <a:rPr lang="ja-JP" altLang="en-US" noProof="0" dirty="0"/>
              <a:t>クリックしてテキストを追加</a:t>
            </a:r>
          </a:p>
        </p:txBody>
      </p:sp>
      <p:cxnSp>
        <p:nvCxnSpPr>
          <p:cNvPr id="7" name="直線​​コネクタ(S)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概要 2">
    <p:bg>
      <p:bgPr>
        <a:solidFill>
          <a:schemeClr val="tx1"/>
        </a:solidFill>
        <a:effectLst/>
      </p:bgPr>
    </p:bg>
    <p:spTree>
      <p:nvGrpSpPr>
        <p:cNvPr id="1" name=""/>
        <p:cNvGrpSpPr/>
        <p:nvPr/>
      </p:nvGrpSpPr>
      <p:grpSpPr>
        <a:xfrm>
          <a:off x="0" y="0"/>
          <a:ext cx="0" cy="0"/>
          <a:chOff x="0" y="0"/>
          <a:chExt cx="0" cy="0"/>
        </a:xfrm>
      </p:grpSpPr>
      <p:cxnSp>
        <p:nvCxnSpPr>
          <p:cNvPr id="9" name="直線​​コネクタ(S)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グループ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フリーフォーム(F)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 name="フリーフォーム(F)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フリーフォーム(F)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32" name="タイトル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ja-JP" sz="4400" b="1" i="0">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sp>
        <p:nvSpPr>
          <p:cNvPr id="2" name="コンテンツ プレースホルダー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indent="-283464">
              <a:spcBef>
                <a:spcPts val="1800"/>
              </a:spcBef>
              <a:defRPr lang="ja-JP" sz="2000">
                <a:latin typeface="Meiryo UI" panose="020B0604030504040204" pitchFamily="50" charset="-128"/>
                <a:ea typeface="Meiryo UI" panose="020B0604030504040204" pitchFamily="50" charset="-128"/>
              </a:defRPr>
            </a:lvl2pPr>
            <a:lvl3pPr indent="-283464">
              <a:spcBef>
                <a:spcPts val="1800"/>
              </a:spcBef>
              <a:defRPr lang="ja-JP" sz="2000">
                <a:latin typeface="Meiryo UI" panose="020B0604030504040204" pitchFamily="50" charset="-128"/>
                <a:ea typeface="Meiryo UI" panose="020B0604030504040204" pitchFamily="50" charset="-128"/>
              </a:defRPr>
            </a:lvl3pPr>
            <a:lvl4pPr indent="-283464">
              <a:spcBef>
                <a:spcPts val="1800"/>
              </a:spcBef>
              <a:defRPr lang="ja-JP" sz="2000">
                <a:latin typeface="Meiryo UI" panose="020B0604030504040204" pitchFamily="50" charset="-128"/>
                <a:ea typeface="Meiryo UI" panose="020B0604030504040204" pitchFamily="50" charset="-128"/>
              </a:defRPr>
            </a:lvl4pPr>
            <a:lvl5pPr indent="-283464">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8" name="スライド番号プレースホルダー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294A09A9-5501-47C1-A89A-A340965A2BE2}" type="slidenum">
              <a:rPr lang="en-US" altLang="ja-JP" noProof="0" smtClean="0"/>
              <a:pPr/>
              <a:t>‹#›</a:t>
            </a:fld>
            <a:endParaRPr lang="ja-JP" altLang="en-US" noProof="0" dirty="0"/>
          </a:p>
        </p:txBody>
      </p:sp>
      <p:sp>
        <p:nvSpPr>
          <p:cNvPr id="5" name="日付プレースホルダー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noProof="0" dirty="0"/>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chemeClr val="tx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ja-JP" sz="6000" b="1" i="0" spc="100" baseline="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grpSp>
        <p:nvGrpSpPr>
          <p:cNvPr id="9" name="グループ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フリーフォーム(F)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 name="フリーフォーム(F)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 name="フリーフォーム(F)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cxnSp>
        <p:nvCxnSpPr>
          <p:cNvPr id="13" name="直線​​コネクタ(S)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テキスト プレースホルダー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ja-JP" sz="2400" b="1" i="0">
                <a:solidFill>
                  <a:schemeClr val="tx2">
                    <a:lumMod val="75000"/>
                  </a:schemeClr>
                </a:solidFill>
                <a:latin typeface="Meiryo UI" panose="020B0604030504040204" pitchFamily="50" charset="-128"/>
                <a:ea typeface="Meiryo UI" panose="020B0604030504040204" pitchFamily="50" charset="-128"/>
              </a:defRPr>
            </a:lvl1pPr>
            <a:lvl2pPr>
              <a:defRPr lang="ja-JP" sz="4000"/>
            </a:lvl2pPr>
            <a:lvl3pPr>
              <a:defRPr lang="ja-JP" sz="4000"/>
            </a:lvl3pPr>
            <a:lvl4pPr>
              <a:defRPr lang="ja-JP" sz="4000"/>
            </a:lvl4pPr>
            <a:lvl5pPr>
              <a:defRPr lang="ja-JP" sz="4000"/>
            </a:lvl5pPr>
          </a:lstStyle>
          <a:p>
            <a:pPr lvl="0" rtl="0"/>
            <a:r>
              <a:rPr lang="ja-JP" altLang="en-US" noProof="0" dirty="0"/>
              <a:t>クリックしてテキストを追加</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 2 段組 2">
    <p:bg>
      <p:bgPr>
        <a:solidFill>
          <a:schemeClr val="tx1"/>
        </a:solidFill>
        <a:effectLst/>
      </p:bgPr>
    </p:bg>
    <p:spTree>
      <p:nvGrpSpPr>
        <p:cNvPr id="1" name=""/>
        <p:cNvGrpSpPr/>
        <p:nvPr/>
      </p:nvGrpSpPr>
      <p:grpSpPr>
        <a:xfrm>
          <a:off x="0" y="0"/>
          <a:ext cx="0" cy="0"/>
          <a:chOff x="0" y="0"/>
          <a:chExt cx="0" cy="0"/>
        </a:xfrm>
      </p:grpSpPr>
      <p:grpSp>
        <p:nvGrpSpPr>
          <p:cNvPr id="11" name="グループ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フリーフォーム(F)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フリーフォーム(F)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フリーフォーム(F)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ja-JP"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sp>
        <p:nvSpPr>
          <p:cNvPr id="2" name="コンテンツ プレースホルダー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283464" indent="-283464">
              <a:spcBef>
                <a:spcPts val="1800"/>
              </a:spcBef>
              <a:defRPr lang="ja-JP" sz="2000">
                <a:latin typeface="Meiryo UI" panose="020B0604030504040204" pitchFamily="50" charset="-128"/>
                <a:ea typeface="Meiryo UI" panose="020B0604030504040204" pitchFamily="50" charset="-128"/>
              </a:defRPr>
            </a:lvl2pPr>
            <a:lvl3pPr marL="594360" indent="-283464">
              <a:spcBef>
                <a:spcPts val="1800"/>
              </a:spcBef>
              <a:defRPr lang="ja-JP" sz="2000">
                <a:latin typeface="Meiryo UI" panose="020B0604030504040204" pitchFamily="50" charset="-128"/>
                <a:ea typeface="Meiryo UI" panose="020B0604030504040204" pitchFamily="50" charset="-128"/>
              </a:defRPr>
            </a:lvl3pPr>
            <a:lvl4pPr marL="822960" indent="-283464">
              <a:spcBef>
                <a:spcPts val="1800"/>
              </a:spcBef>
              <a:defRPr lang="ja-JP" sz="2000">
                <a:latin typeface="Meiryo UI" panose="020B0604030504040204" pitchFamily="50" charset="-128"/>
                <a:ea typeface="Meiryo UI" panose="020B0604030504040204" pitchFamily="50" charset="-128"/>
              </a:defRPr>
            </a:lvl4pPr>
            <a:lvl5pPr marL="1005840" indent="-283464">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3" name="コンテンツ プレースホルダー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283464" indent="-283464">
              <a:spcBef>
                <a:spcPts val="1800"/>
              </a:spcBef>
              <a:defRPr lang="ja-JP" sz="2000">
                <a:latin typeface="Meiryo UI" panose="020B0604030504040204" pitchFamily="50" charset="-128"/>
                <a:ea typeface="Meiryo UI" panose="020B0604030504040204" pitchFamily="50" charset="-128"/>
              </a:defRPr>
            </a:lvl2pPr>
            <a:lvl3pPr marL="548640" indent="-283464">
              <a:spcBef>
                <a:spcPts val="1800"/>
              </a:spcBef>
              <a:defRPr lang="ja-JP" sz="2000">
                <a:latin typeface="Meiryo UI" panose="020B0604030504040204" pitchFamily="50" charset="-128"/>
                <a:ea typeface="Meiryo UI" panose="020B0604030504040204" pitchFamily="50" charset="-128"/>
              </a:defRPr>
            </a:lvl3pPr>
            <a:lvl4pPr marL="822960" indent="-283464">
              <a:spcBef>
                <a:spcPts val="1800"/>
              </a:spcBef>
              <a:defRPr lang="ja-JP" sz="2000">
                <a:latin typeface="Meiryo UI" panose="020B0604030504040204" pitchFamily="50" charset="-128"/>
                <a:ea typeface="Meiryo UI" panose="020B0604030504040204" pitchFamily="50" charset="-128"/>
              </a:defRPr>
            </a:lvl4pPr>
            <a:lvl5pPr marL="1005840" indent="-283464">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スライド番号プレースホルダー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
        <p:nvSpPr>
          <p:cNvPr id="8" name="日付プレースホルダー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cxnSp>
        <p:nvCxnSpPr>
          <p:cNvPr id="4" name="直線​​コネクタ(S)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 ">
    <p:bg>
      <p:bgPr>
        <a:solidFill>
          <a:schemeClr val="tx1"/>
        </a:solidFill>
        <a:effectLst/>
      </p:bgPr>
    </p:bg>
    <p:spTree>
      <p:nvGrpSpPr>
        <p:cNvPr id="1" name=""/>
        <p:cNvGrpSpPr/>
        <p:nvPr/>
      </p:nvGrpSpPr>
      <p:grpSpPr>
        <a:xfrm>
          <a:off x="0" y="0"/>
          <a:ext cx="0" cy="0"/>
          <a:chOff x="0" y="0"/>
          <a:chExt cx="0" cy="0"/>
        </a:xfrm>
      </p:grpSpPr>
      <p:grpSp>
        <p:nvGrpSpPr>
          <p:cNvPr id="11" name="グループ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オートシェイプ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フリーフォーム(F)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フリーフォーム(F)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8" name="フリーフォーム(F)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9" name="フリーフォーム(F)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ja-JP"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cxnSp>
        <p:nvCxnSpPr>
          <p:cNvPr id="4" name="直線​​コネクタ(S)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ja-JP" sz="2000">
                <a:latin typeface="Meiryo UI" panose="020B0604030504040204" pitchFamily="50" charset="-128"/>
                <a:ea typeface="Meiryo UI" panose="020B0604030504040204" pitchFamily="50" charset="-128"/>
              </a:defRPr>
            </a:lvl1pPr>
            <a:lvl2pPr marL="914400" indent="-457200">
              <a:spcBef>
                <a:spcPts val="1800"/>
              </a:spcBef>
              <a:buFont typeface="+mj-lt"/>
              <a:buAutoNum type="alphaLcPeriod"/>
              <a:defRPr lang="ja-JP" sz="2000">
                <a:latin typeface="Meiryo UI" panose="020B0604030504040204" pitchFamily="50" charset="-128"/>
                <a:ea typeface="Meiryo UI" panose="020B0604030504040204" pitchFamily="50" charset="-128"/>
              </a:defRPr>
            </a:lvl2pPr>
            <a:lvl3pPr marL="1371600" indent="-457200">
              <a:spcBef>
                <a:spcPts val="1800"/>
              </a:spcBef>
              <a:buFont typeface="+mj-lt"/>
              <a:buAutoNum type="arabicParenR"/>
              <a:defRPr lang="ja-JP" sz="2000">
                <a:latin typeface="Meiryo UI" panose="020B0604030504040204" pitchFamily="50" charset="-128"/>
                <a:ea typeface="Meiryo UI" panose="020B0604030504040204" pitchFamily="50" charset="-128"/>
              </a:defRPr>
            </a:lvl3pPr>
            <a:lvl4pPr marL="1371600" indent="0">
              <a:spcBef>
                <a:spcPts val="1800"/>
              </a:spcBef>
              <a:buFont typeface="+mj-lt"/>
              <a:buNone/>
              <a:defRPr lang="ja-JP" sz="2000">
                <a:latin typeface="Meiryo UI" panose="020B0604030504040204" pitchFamily="50" charset="-128"/>
                <a:ea typeface="Meiryo UI" panose="020B0604030504040204" pitchFamily="50" charset="-128"/>
              </a:defRPr>
            </a:lvl4pPr>
            <a:lvl5pPr marL="2286000" indent="-457200">
              <a:spcBef>
                <a:spcPts val="1800"/>
              </a:spcBef>
              <a:buFont typeface="+mj-lt"/>
              <a:buAutoNum type="arabicPeriod"/>
              <a:defRPr lang="ja-JP" sz="2000"/>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endParaRPr lang="ja-JP" altLang="en-US" noProof="0" dirty="0"/>
          </a:p>
        </p:txBody>
      </p:sp>
      <p:sp>
        <p:nvSpPr>
          <p:cNvPr id="2" name="コンテンツ プレースホルダー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marL="283464" indent="-283464">
              <a:spcBef>
                <a:spcPts val="1800"/>
              </a:spcBef>
              <a:defRPr lang="ja-JP" sz="2000">
                <a:latin typeface="Meiryo UI" panose="020B0604030504040204" pitchFamily="50" charset="-128"/>
                <a:ea typeface="Meiryo UI" panose="020B0604030504040204" pitchFamily="50" charset="-128"/>
              </a:defRPr>
            </a:lvl2pPr>
            <a:lvl3pPr marL="548640" indent="-283464">
              <a:spcBef>
                <a:spcPts val="1800"/>
              </a:spcBef>
              <a:defRPr lang="ja-JP" sz="2000">
                <a:latin typeface="Meiryo UI" panose="020B0604030504040204" pitchFamily="50" charset="-128"/>
                <a:ea typeface="Meiryo UI" panose="020B0604030504040204" pitchFamily="50" charset="-128"/>
              </a:defRPr>
            </a:lvl3pPr>
            <a:lvl4pPr marL="822960" indent="-283464">
              <a:spcBef>
                <a:spcPts val="1800"/>
              </a:spcBef>
              <a:defRPr lang="ja-JP" sz="2000">
                <a:latin typeface="Meiryo UI" panose="020B0604030504040204" pitchFamily="50" charset="-128"/>
                <a:ea typeface="Meiryo UI" panose="020B0604030504040204" pitchFamily="50" charset="-128"/>
              </a:defRPr>
            </a:lvl4pPr>
            <a:lvl5pPr marL="1005840" indent="-283464">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スライド番号プレースホルダー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en-US" altLang="en-US" dirty="0"/>
          </a:p>
        </p:txBody>
      </p:sp>
      <p:sp>
        <p:nvSpPr>
          <p:cNvPr id="8" name="日付プレースホルダー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コンテンツ、画像">
    <p:bg>
      <p:bgPr>
        <a:solidFill>
          <a:schemeClr val="tx1"/>
        </a:solidFill>
        <a:effectLst/>
      </p:bgPr>
    </p:bg>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ja-JP" sz="4400" b="1" i="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クリックしてタイトルを追加 </a:t>
            </a:r>
          </a:p>
        </p:txBody>
      </p:sp>
      <p:sp>
        <p:nvSpPr>
          <p:cNvPr id="3" name="コンテンツ プレースホルダー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ja-JP" sz="2000">
                <a:latin typeface="Meiryo UI" panose="020B0604030504040204" pitchFamily="50" charset="-128"/>
                <a:ea typeface="Meiryo UI" panose="020B0604030504040204" pitchFamily="50" charset="-128"/>
              </a:defRPr>
            </a:lvl1pPr>
            <a:lvl2pPr indent="-283464">
              <a:spcBef>
                <a:spcPts val="1800"/>
              </a:spcBef>
              <a:defRPr lang="ja-JP" sz="2000">
                <a:latin typeface="Meiryo UI" panose="020B0604030504040204" pitchFamily="50" charset="-128"/>
                <a:ea typeface="Meiryo UI" panose="020B0604030504040204" pitchFamily="50" charset="-128"/>
              </a:defRPr>
            </a:lvl2pPr>
            <a:lvl3pPr indent="-283464">
              <a:spcBef>
                <a:spcPts val="1800"/>
              </a:spcBef>
              <a:defRPr lang="ja-JP" sz="2000">
                <a:latin typeface="Meiryo UI" panose="020B0604030504040204" pitchFamily="50" charset="-128"/>
                <a:ea typeface="Meiryo UI" panose="020B0604030504040204" pitchFamily="50" charset="-128"/>
              </a:defRPr>
            </a:lvl3pPr>
            <a:lvl4pPr indent="-283464">
              <a:spcBef>
                <a:spcPts val="1800"/>
              </a:spcBef>
              <a:defRPr lang="ja-JP" sz="2000">
                <a:latin typeface="Meiryo UI" panose="020B0604030504040204" pitchFamily="50" charset="-128"/>
                <a:ea typeface="Meiryo UI" panose="020B0604030504040204" pitchFamily="50" charset="-128"/>
              </a:defRPr>
            </a:lvl4pPr>
            <a:lvl5pPr indent="-283464">
              <a:spcBef>
                <a:spcPts val="1800"/>
              </a:spcBef>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cxnSp>
        <p:nvCxnSpPr>
          <p:cNvPr id="4" name="直線​​コネクタ(S)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図プレースホルダー 11">
            <a:extLst>
              <a:ext uri="{FF2B5EF4-FFF2-40B4-BE49-F238E27FC236}">
                <a16:creationId xmlns:a16="http://schemas.microsoft.com/office/drawing/2014/main" id="{4658637A-5D36-6127-19BC-C203E23FA49F}"/>
              </a:ext>
            </a:extLst>
          </p:cNvPr>
          <p:cNvSpPr>
            <a:spLocks noGrp="1"/>
          </p:cNvSpPr>
          <p:nvPr>
            <p:ph type="pic" sz="quarter" idx="15" hasCustomPrompt="1"/>
          </p:nvPr>
        </p:nvSpPr>
        <p:spPr>
          <a:xfrm>
            <a:off x="6096000" y="0"/>
            <a:ext cx="6118225" cy="6858000"/>
          </a:xfrm>
        </p:spPr>
        <p:txBody>
          <a:bodyPr rtlCol="0">
            <a:normAutofit/>
          </a:bodyPr>
          <a:lstStyle>
            <a:lvl1pPr marL="0" indent="0" algn="ctr">
              <a:buNone/>
              <a:defRPr lang="ja-JP" sz="2000">
                <a:solidFill>
                  <a:schemeClr val="bg1"/>
                </a:solidFill>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10" name="スライド番号プレースホルダー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294A09A9-5501-47C1-A89A-A340965A2BE2}" type="slidenum">
              <a:rPr lang="en-US" altLang="ja-JP" noProof="0" smtClean="0"/>
              <a:pPr/>
              <a:t>‹#›</a:t>
            </a:fld>
            <a:endParaRPr lang="ja-JP" altLang="en-US" noProof="0" dirty="0"/>
          </a:p>
        </p:txBody>
      </p:sp>
      <p:sp>
        <p:nvSpPr>
          <p:cNvPr id="8" name="日付プレースホルダー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noProof="0" dirty="0"/>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ja-JP"/>
            </a:def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2" name="タイトル プレースホルダー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ja-JP"/>
            </a:defPPr>
          </a:lstStyle>
          <a:p>
            <a:pPr rtl="0"/>
            <a:r>
              <a:rPr lang="ja-JP" altLang="en-US" noProof="0" dirty="0"/>
              <a:t>マスター タイトルの書式設定</a:t>
            </a:r>
          </a:p>
        </p:txBody>
      </p:sp>
      <p:sp>
        <p:nvSpPr>
          <p:cNvPr id="30" name="日付プレースホルダー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ja-JP" sz="1100" b="0" i="0">
                <a:solidFill>
                  <a:schemeClr val="bg1"/>
                </a:solidFill>
                <a:latin typeface="Meiryo UI" panose="020B0604030504040204" pitchFamily="50" charset="-128"/>
                <a:ea typeface="Meiryo UI" panose="020B0604030504040204" pitchFamily="50" charset="-128"/>
              </a:defRPr>
            </a:lvl1pPr>
          </a:lstStyle>
          <a:p>
            <a:endParaRPr lang="ja-JP" altLang="en-US" noProof="0" dirty="0"/>
          </a:p>
        </p:txBody>
      </p:sp>
      <p:sp>
        <p:nvSpPr>
          <p:cNvPr id="32" name="スライド番号プレースホルダー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ja-JP" sz="1100" b="1" i="0">
                <a:solidFill>
                  <a:schemeClr val="bg1"/>
                </a:solidFill>
                <a:latin typeface="Meiryo UI" panose="020B0604030504040204" pitchFamily="50" charset="-128"/>
                <a:ea typeface="Meiryo UI" panose="020B0604030504040204" pitchFamily="50" charset="-128"/>
              </a:defRPr>
            </a:lvl1pPr>
          </a:lstStyle>
          <a:p>
            <a:fld id="{294A09A9-5501-47C1-A89A-A340965A2BE2}" type="slidenum">
              <a:rPr lang="en-US" altLang="ja-JP" noProof="0" smtClean="0"/>
              <a:pPr/>
              <a:t>‹#›</a:t>
            </a:fld>
            <a:endParaRPr lang="ja-JP" altLang="en-US" noProof="0"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hdr="0" ftr="0" dt="0"/>
  <p:txStyles>
    <p:titleStyle>
      <a:lvl1pPr algn="l" defTabSz="914400" rtl="0" eaLnBrk="1" latinLnBrk="0" hangingPunct="1">
        <a:lnSpc>
          <a:spcPct val="80000"/>
        </a:lnSpc>
        <a:spcBef>
          <a:spcPct val="0"/>
        </a:spcBef>
        <a:buNone/>
        <a:defRPr kumimoji="1" lang="ja-JP" sz="4400" b="1" i="0" kern="1200" spc="100" baseline="0">
          <a:solidFill>
            <a:schemeClr val="bg1"/>
          </a:solidFill>
          <a:latin typeface="Meiryo UI" panose="020B0604030504040204" pitchFamily="50" charset="-128"/>
          <a:ea typeface="Meiryo UI" panose="020B0604030504040204" pitchFamily="50" charset="-128"/>
          <a:cs typeface="+mj-cs"/>
        </a:defRPr>
      </a:lvl1pPr>
      <a:lvl2pPr eaLnBrk="1" hangingPunct="1">
        <a:defRPr kumimoji="1" lang="ja-JP">
          <a:solidFill>
            <a:schemeClr val="tx2"/>
          </a:solidFill>
        </a:defRPr>
      </a:lvl2pPr>
      <a:lvl3pPr eaLnBrk="1" hangingPunct="1">
        <a:defRPr kumimoji="1" lang="ja-JP">
          <a:solidFill>
            <a:schemeClr val="tx2"/>
          </a:solidFill>
        </a:defRPr>
      </a:lvl3pPr>
      <a:lvl4pPr eaLnBrk="1" hangingPunct="1">
        <a:defRPr kumimoji="1" lang="ja-JP">
          <a:solidFill>
            <a:schemeClr val="tx2"/>
          </a:solidFill>
        </a:defRPr>
      </a:lvl4pPr>
      <a:lvl5pPr eaLnBrk="1" hangingPunct="1">
        <a:defRPr kumimoji="1" lang="ja-JP">
          <a:solidFill>
            <a:schemeClr val="tx2"/>
          </a:solidFill>
        </a:defRPr>
      </a:lvl5pPr>
      <a:lvl6pPr eaLnBrk="1" hangingPunct="1">
        <a:defRPr kumimoji="1" lang="ja-JP">
          <a:solidFill>
            <a:schemeClr val="tx2"/>
          </a:solidFill>
        </a:defRPr>
      </a:lvl6pPr>
      <a:lvl7pPr eaLnBrk="1" hangingPunct="1">
        <a:defRPr kumimoji="1" lang="ja-JP">
          <a:solidFill>
            <a:schemeClr val="tx2"/>
          </a:solidFill>
        </a:defRPr>
      </a:lvl7pPr>
      <a:lvl8pPr eaLnBrk="1" hangingPunct="1">
        <a:defRPr kumimoji="1" lang="ja-JP">
          <a:solidFill>
            <a:schemeClr val="tx2"/>
          </a:solidFill>
        </a:defRPr>
      </a:lvl8pPr>
      <a:lvl9pPr eaLnBrk="1" hangingPunct="1">
        <a:defRPr kumimoji="1" lang="ja-JP">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kumimoji="1" lang="ja-JP" sz="2800" b="0" i="0" kern="1200">
          <a:solidFill>
            <a:schemeClr val="bg1"/>
          </a:solidFill>
          <a:latin typeface="Meiryo UI" panose="020B0604030504040204" pitchFamily="50" charset="-128"/>
          <a:ea typeface="Meiryo UI" panose="020B0604030504040204" pitchFamily="50" charset="-128"/>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kumimoji="1" lang="ja-JP" sz="2400" b="0" i="0" kern="1200">
          <a:solidFill>
            <a:schemeClr val="bg1"/>
          </a:solidFill>
          <a:latin typeface="Meiryo UI" panose="020B0604030504040204" pitchFamily="50" charset="-128"/>
          <a:ea typeface="Meiryo UI" panose="020B0604030504040204" pitchFamily="50" charset="-128"/>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kumimoji="1" lang="ja-JP" sz="2000" b="0" i="0" kern="1200">
          <a:solidFill>
            <a:schemeClr val="bg1"/>
          </a:solidFill>
          <a:latin typeface="Meiryo UI" panose="020B0604030504040204" pitchFamily="50" charset="-128"/>
          <a:ea typeface="Meiryo UI" panose="020B0604030504040204" pitchFamily="50" charset="-128"/>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kumimoji="1" lang="ja-JP" sz="1800" b="0" i="0" kern="1200">
          <a:solidFill>
            <a:schemeClr val="bg1"/>
          </a:solidFill>
          <a:latin typeface="Meiryo UI" panose="020B0604030504040204" pitchFamily="50" charset="-128"/>
          <a:ea typeface="Meiryo UI" panose="020B0604030504040204" pitchFamily="50" charset="-128"/>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kumimoji="1" lang="ja-JP" sz="1800" b="0" i="0" kern="1200">
          <a:solidFill>
            <a:schemeClr val="bg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ea"/>
          <a:ea typeface="+mn-ea"/>
          <a:cs typeface="+mn-cs"/>
        </a:defRPr>
      </a:lvl1pPr>
      <a:lvl2pPr marL="457200" algn="l" defTabSz="914400" rtl="0" eaLnBrk="1" latinLnBrk="0" hangingPunct="1">
        <a:defRPr kumimoji="1" lang="ja-JP" sz="1800" kern="1200">
          <a:solidFill>
            <a:schemeClr val="tx1"/>
          </a:solidFill>
          <a:latin typeface="+mn-ea"/>
          <a:ea typeface="+mn-ea"/>
          <a:cs typeface="+mn-cs"/>
        </a:defRPr>
      </a:lvl2pPr>
      <a:lvl3pPr marL="914400" algn="l" defTabSz="914400" rtl="0" eaLnBrk="1" latinLnBrk="0" hangingPunct="1">
        <a:defRPr kumimoji="1" lang="ja-JP" sz="1800" kern="1200">
          <a:solidFill>
            <a:schemeClr val="tx1"/>
          </a:solidFill>
          <a:latin typeface="+mn-ea"/>
          <a:ea typeface="+mn-ea"/>
          <a:cs typeface="+mn-cs"/>
        </a:defRPr>
      </a:lvl3pPr>
      <a:lvl4pPr marL="1371600" algn="l" defTabSz="914400" rtl="0" eaLnBrk="1" latinLnBrk="0" hangingPunct="1">
        <a:defRPr kumimoji="1" lang="ja-JP" sz="1800" kern="1200">
          <a:solidFill>
            <a:schemeClr val="tx1"/>
          </a:solidFill>
          <a:latin typeface="+mn-ea"/>
          <a:ea typeface="+mn-ea"/>
          <a:cs typeface="+mn-cs"/>
        </a:defRPr>
      </a:lvl4pPr>
      <a:lvl5pPr marL="1828800" algn="l" defTabSz="914400" rtl="0" eaLnBrk="1" latinLnBrk="0" hangingPunct="1">
        <a:defRPr kumimoji="1" lang="ja-JP" sz="1800" kern="1200">
          <a:solidFill>
            <a:schemeClr val="tx1"/>
          </a:solidFill>
          <a:latin typeface="+mn-ea"/>
          <a:ea typeface="+mn-ea"/>
          <a:cs typeface="+mn-cs"/>
        </a:defRPr>
      </a:lvl5pPr>
      <a:lvl6pPr marL="2286000" algn="l" defTabSz="914400" rtl="0" eaLnBrk="1" latinLnBrk="0" hangingPunct="1">
        <a:defRPr kumimoji="1" lang="ja-JP" sz="1800" kern="1200">
          <a:solidFill>
            <a:schemeClr val="tx1"/>
          </a:solidFill>
          <a:latin typeface="+mn-ea"/>
          <a:ea typeface="+mn-ea"/>
          <a:cs typeface="+mn-cs"/>
        </a:defRPr>
      </a:lvl6pPr>
      <a:lvl7pPr marL="2743200" algn="l" defTabSz="914400" rtl="0" eaLnBrk="1" latinLnBrk="0" hangingPunct="1">
        <a:defRPr kumimoji="1" lang="ja-JP" sz="1800" kern="1200">
          <a:solidFill>
            <a:schemeClr val="tx1"/>
          </a:solidFill>
          <a:latin typeface="+mn-ea"/>
          <a:ea typeface="+mn-ea"/>
          <a:cs typeface="+mn-cs"/>
        </a:defRPr>
      </a:lvl7pPr>
      <a:lvl8pPr marL="3200400" algn="l" defTabSz="914400" rtl="0" eaLnBrk="1" latinLnBrk="0" hangingPunct="1">
        <a:defRPr kumimoji="1" lang="ja-JP" sz="1800" kern="1200">
          <a:solidFill>
            <a:schemeClr val="tx1"/>
          </a:solidFill>
          <a:latin typeface="+mn-ea"/>
          <a:ea typeface="+mn-ea"/>
          <a:cs typeface="+mn-cs"/>
        </a:defRPr>
      </a:lvl8pPr>
      <a:lvl9pPr marL="3657600" algn="l" defTabSz="914400" rtl="0" eaLnBrk="1" latinLnBrk="0" hangingPunct="1">
        <a:defRPr kumimoji="1" lang="ja-JP"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ustomXml" Target="../ink/ink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ustomXml" Target="../ink/ink16.xml"/><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24.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customXml" Target="../ink/ink15.xml"/><Relationship Id="rId5" Type="http://schemas.openxmlformats.org/officeDocument/2006/relationships/customXml" Target="../ink/ink12.xml"/><Relationship Id="rId15" Type="http://schemas.openxmlformats.org/officeDocument/2006/relationships/customXml" Target="../ink/ink17.xml"/><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customXml" Target="../ink/ink14.xm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5.xml"/><Relationship Id="rId18" Type="http://schemas.openxmlformats.org/officeDocument/2006/relationships/image" Target="../media/image12.png"/><Relationship Id="rId3" Type="http://schemas.openxmlformats.org/officeDocument/2006/relationships/image" Target="../media/image4.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9.png"/><Relationship Id="rId17" Type="http://schemas.openxmlformats.org/officeDocument/2006/relationships/customXml" Target="../ink/ink7.xml"/><Relationship Id="rId2" Type="http://schemas.openxmlformats.org/officeDocument/2006/relationships/notesSlide" Target="../notesSlides/notesSlide9.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8.png"/><Relationship Id="rId19" Type="http://schemas.openxmlformats.org/officeDocument/2006/relationships/customXml" Target="../ink/ink8.xml"/><Relationship Id="rId4" Type="http://schemas.openxmlformats.org/officeDocument/2006/relationships/image" Target="../media/image5.png"/><Relationship Id="rId9" Type="http://schemas.openxmlformats.org/officeDocument/2006/relationships/customXml" Target="../ink/ink3.xml"/><Relationship Id="rId14" Type="http://schemas.openxmlformats.org/officeDocument/2006/relationships/image" Target="../media/image10.png"/><Relationship Id="rId2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B1D9D6-2977-ABCD-FDF8-51AFA5064E54}"/>
              </a:ext>
            </a:extLst>
          </p:cNvPr>
          <p:cNvSpPr>
            <a:spLocks noGrp="1"/>
          </p:cNvSpPr>
          <p:nvPr>
            <p:ph type="ctrTitle"/>
          </p:nvPr>
        </p:nvSpPr>
        <p:spPr>
          <a:xfrm>
            <a:off x="3090530" y="2658140"/>
            <a:ext cx="8663244" cy="2611710"/>
          </a:xfrm>
        </p:spPr>
        <p:txBody>
          <a:bodyPr rtlCol="0"/>
          <a:lstStyle>
            <a:defPPr>
              <a:defRPr lang="ja-JP"/>
            </a:defPPr>
          </a:lstStyle>
          <a:p>
            <a:pPr algn="ctr" rtl="0">
              <a:lnSpc>
                <a:spcPct val="90000"/>
              </a:lnSpc>
            </a:pPr>
            <a:r>
              <a:rPr lang="zh-CN" altLang="en-US" sz="4800" dirty="0"/>
              <a:t>日本佛經音譯研究史概觀</a:t>
            </a:r>
            <a:br>
              <a:rPr lang="en-US" altLang="zh-CN" sz="4800" dirty="0"/>
            </a:br>
            <a:r>
              <a:rPr lang="en-US" altLang="zh-CN" sz="4800" dirty="0"/>
              <a:t>-</a:t>
            </a:r>
            <a:r>
              <a:rPr lang="zh-CN" altLang="en-US" sz="4800" dirty="0"/>
              <a:t>以漢語音韻學領域為中心</a:t>
            </a:r>
            <a:r>
              <a:rPr lang="en-US" altLang="zh-CN" sz="4800" dirty="0"/>
              <a:t>-</a:t>
            </a:r>
            <a:br>
              <a:rPr lang="en-US" altLang="zh-CN" sz="4800" dirty="0"/>
            </a:br>
            <a:br>
              <a:rPr lang="en-US" altLang="zh-CN" sz="4800" dirty="0"/>
            </a:br>
            <a:r>
              <a:rPr lang="zh-CN" altLang="en-US" sz="3600" dirty="0"/>
              <a:t>季鈞菲（日本</a:t>
            </a:r>
            <a:r>
              <a:rPr lang="ja-JP" altLang="en-US" sz="3600" dirty="0"/>
              <a:t>・</a:t>
            </a:r>
            <a:r>
              <a:rPr lang="zh-CN" altLang="en-US" sz="3600" dirty="0"/>
              <a:t>關西學院大學）</a:t>
            </a:r>
            <a:br>
              <a:rPr lang="en-US" altLang="zh-CN" sz="3600" dirty="0"/>
            </a:br>
            <a:endParaRPr lang="ja-JP" sz="3600" dirty="0"/>
          </a:p>
        </p:txBody>
      </p:sp>
      <p:sp>
        <p:nvSpPr>
          <p:cNvPr id="3" name="テキスト ボックス 2">
            <a:extLst>
              <a:ext uri="{FF2B5EF4-FFF2-40B4-BE49-F238E27FC236}">
                <a16:creationId xmlns:a16="http://schemas.microsoft.com/office/drawing/2014/main" id="{F3D4914B-28D9-26B4-62B3-371A843883D5}"/>
              </a:ext>
            </a:extLst>
          </p:cNvPr>
          <p:cNvSpPr txBox="1"/>
          <p:nvPr/>
        </p:nvSpPr>
        <p:spPr>
          <a:xfrm>
            <a:off x="6096000" y="113414"/>
            <a:ext cx="5805377" cy="984885"/>
          </a:xfrm>
          <a:prstGeom prst="rect">
            <a:avLst/>
          </a:prstGeom>
          <a:noFill/>
        </p:spPr>
        <p:txBody>
          <a:bodyPr wrap="square" rtlCol="0">
            <a:spAutoFit/>
          </a:bodyPr>
          <a:lstStyle/>
          <a:p>
            <a:pPr algn="r"/>
            <a:r>
              <a:rPr kumimoji="1" lang="zh-CN" altLang="en-US" sz="2000" dirty="0">
                <a:solidFill>
                  <a:schemeClr val="bg1"/>
                </a:solidFill>
                <a:latin typeface="SimHei" panose="02010609060101010101" pitchFamily="49" charset="-122"/>
                <a:ea typeface="SimHei" panose="02010609060101010101" pitchFamily="49" charset="-122"/>
              </a:rPr>
              <a:t>中國典籍傳播與東亞文明國際學術研討</a:t>
            </a:r>
            <a:endParaRPr kumimoji="1" lang="en-US" altLang="zh-CN" sz="2000" dirty="0">
              <a:solidFill>
                <a:schemeClr val="bg1"/>
              </a:solidFill>
              <a:latin typeface="SimHei" panose="02010609060101010101" pitchFamily="49" charset="-122"/>
              <a:ea typeface="SimHei" panose="02010609060101010101" pitchFamily="49" charset="-122"/>
            </a:endParaRPr>
          </a:p>
          <a:p>
            <a:pPr algn="r"/>
            <a:r>
              <a:rPr kumimoji="1" lang="en-US" altLang="zh-CN" sz="2000" dirty="0">
                <a:solidFill>
                  <a:schemeClr val="bg1"/>
                </a:solidFill>
                <a:latin typeface="SimHei" panose="02010609060101010101" pitchFamily="49" charset="-122"/>
                <a:ea typeface="SimHei" panose="02010609060101010101" pitchFamily="49" charset="-122"/>
              </a:rPr>
              <a:t>2025</a:t>
            </a:r>
            <a:r>
              <a:rPr kumimoji="1" lang="zh-CN" altLang="en-US" sz="2000" dirty="0">
                <a:solidFill>
                  <a:schemeClr val="bg1"/>
                </a:solidFill>
                <a:latin typeface="SimHei" panose="02010609060101010101" pitchFamily="49" charset="-122"/>
                <a:ea typeface="SimHei" panose="02010609060101010101" pitchFamily="49" charset="-122"/>
              </a:rPr>
              <a:t>年</a:t>
            </a:r>
            <a:r>
              <a:rPr kumimoji="1" lang="en-US" altLang="zh-CN" sz="2000" dirty="0">
                <a:solidFill>
                  <a:schemeClr val="bg1"/>
                </a:solidFill>
                <a:latin typeface="SimHei" panose="02010609060101010101" pitchFamily="49" charset="-122"/>
                <a:ea typeface="SimHei" panose="02010609060101010101" pitchFamily="49" charset="-122"/>
              </a:rPr>
              <a:t>3</a:t>
            </a:r>
            <a:r>
              <a:rPr kumimoji="1" lang="zh-CN" altLang="en-US" sz="2000" dirty="0">
                <a:solidFill>
                  <a:schemeClr val="bg1"/>
                </a:solidFill>
                <a:latin typeface="SimHei" panose="02010609060101010101" pitchFamily="49" charset="-122"/>
                <a:ea typeface="SimHei" panose="02010609060101010101" pitchFamily="49" charset="-122"/>
              </a:rPr>
              <a:t>月</a:t>
            </a:r>
            <a:r>
              <a:rPr kumimoji="1" lang="en-US" altLang="zh-CN" sz="2000" dirty="0">
                <a:solidFill>
                  <a:schemeClr val="bg1"/>
                </a:solidFill>
                <a:latin typeface="SimHei" panose="02010609060101010101" pitchFamily="49" charset="-122"/>
                <a:ea typeface="SimHei" panose="02010609060101010101" pitchFamily="49" charset="-122"/>
              </a:rPr>
              <a:t>15</a:t>
            </a:r>
            <a:r>
              <a:rPr kumimoji="1" lang="zh-CN" altLang="en-US" sz="2000" dirty="0">
                <a:solidFill>
                  <a:schemeClr val="bg1"/>
                </a:solidFill>
                <a:latin typeface="SimHei" panose="02010609060101010101" pitchFamily="49" charset="-122"/>
                <a:ea typeface="SimHei" panose="02010609060101010101" pitchFamily="49" charset="-122"/>
              </a:rPr>
              <a:t>日 於河南師範大學</a:t>
            </a:r>
            <a:endParaRPr kumimoji="1" lang="en-US" altLang="zh-CN" sz="2000" dirty="0">
              <a:solidFill>
                <a:schemeClr val="bg1"/>
              </a:solidFill>
              <a:latin typeface="SimHei" panose="02010609060101010101" pitchFamily="49" charset="-122"/>
              <a:ea typeface="SimHei" panose="02010609060101010101" pitchFamily="49" charset="-122"/>
            </a:endParaRPr>
          </a:p>
          <a:p>
            <a:r>
              <a:rPr kumimoji="1" lang="zh-CN" altLang="en-US" dirty="0"/>
              <a:t>會</a:t>
            </a:r>
            <a:endParaRPr kumimoji="1" lang="ja-JP" altLang="en-US" dirty="0"/>
          </a:p>
        </p:txBody>
      </p:sp>
      <p:pic>
        <p:nvPicPr>
          <p:cNvPr id="4" name="図 3" descr="ロゴ, 会社名&#10;&#10;自動的に生成された説明">
            <a:extLst>
              <a:ext uri="{FF2B5EF4-FFF2-40B4-BE49-F238E27FC236}">
                <a16:creationId xmlns:a16="http://schemas.microsoft.com/office/drawing/2014/main" id="{289D0FA2-B5FD-F8AC-D626-E146A32690E6}"/>
              </a:ext>
            </a:extLst>
          </p:cNvPr>
          <p:cNvPicPr>
            <a:picLocks noChangeAspect="1"/>
          </p:cNvPicPr>
          <p:nvPr/>
        </p:nvPicPr>
        <p:blipFill>
          <a:blip r:embed="rId3">
            <a:alphaModFix/>
          </a:blip>
          <a:stretch>
            <a:fillRect/>
          </a:stretch>
        </p:blipFill>
        <p:spPr>
          <a:xfrm>
            <a:off x="0" y="0"/>
            <a:ext cx="3239589" cy="1295835"/>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BDF7-3F46-DE6A-8E18-0F0535E83AA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9677860E-81B1-983B-88D0-7E5036042FB4}"/>
              </a:ext>
            </a:extLst>
          </p:cNvPr>
          <p:cNvSpPr>
            <a:spLocks noGrp="1"/>
          </p:cNvSpPr>
          <p:nvPr>
            <p:ph type="title"/>
          </p:nvPr>
        </p:nvSpPr>
        <p:spPr>
          <a:xfrm>
            <a:off x="594360" y="102876"/>
            <a:ext cx="10873740" cy="913574"/>
          </a:xfrm>
        </p:spPr>
        <p:txBody>
          <a:bodyPr rtlCol="0"/>
          <a:lstStyle>
            <a:defPPr>
              <a:defRPr lang="ja-JP"/>
            </a:defPPr>
          </a:lstStyle>
          <a:p>
            <a:pPr algn="ctr" rtl="0"/>
            <a:r>
              <a:rPr lang="ja-JP" altLang="en-US" sz="3600" dirty="0">
                <a:latin typeface="SimHei" panose="02010609060101010101" pitchFamily="49" charset="-122"/>
                <a:ea typeface="SimHei" panose="02010609060101010101" pitchFamily="49" charset="-122"/>
              </a:rPr>
              <a:t>河野六郎</a:t>
            </a:r>
            <a:r>
              <a:rPr lang="en-US" altLang="ja-JP" sz="3600" dirty="0">
                <a:latin typeface="SimHei" panose="02010609060101010101" pitchFamily="49" charset="-122"/>
                <a:ea typeface="SimHei" panose="02010609060101010101" pitchFamily="49" charset="-122"/>
              </a:rPr>
              <a:t>1955</a:t>
            </a:r>
            <a:endParaRPr lang="ja-JP" sz="3600" dirty="0">
              <a:latin typeface="SimHei" panose="02010609060101010101" pitchFamily="49" charset="-122"/>
              <a:ea typeface="SimHei" panose="02010609060101010101" pitchFamily="49" charset="-122"/>
            </a:endParaRPr>
          </a:p>
        </p:txBody>
      </p:sp>
      <p:sp>
        <p:nvSpPr>
          <p:cNvPr id="2" name="スライド番号プレースホルダー 1">
            <a:extLst>
              <a:ext uri="{FF2B5EF4-FFF2-40B4-BE49-F238E27FC236}">
                <a16:creationId xmlns:a16="http://schemas.microsoft.com/office/drawing/2014/main" id="{9DD32AB8-66F7-86C2-A6D8-E208FD2DE86C}"/>
              </a:ext>
            </a:extLst>
          </p:cNvPr>
          <p:cNvSpPr>
            <a:spLocks noGrp="1"/>
          </p:cNvSpPr>
          <p:nvPr>
            <p:ph type="sldNum" sz="quarter" idx="22"/>
          </p:nvPr>
        </p:nvSpPr>
        <p:spPr/>
        <p:txBody>
          <a:bodyPr/>
          <a:lstStyle/>
          <a:p>
            <a:fld id="{294A09A9-5501-47C1-A89A-A340965A2BE2}" type="slidenum">
              <a:rPr lang="en-US" altLang="ja-JP" noProof="0" smtClean="0"/>
              <a:pPr/>
              <a:t>10</a:t>
            </a:fld>
            <a:endParaRPr lang="ja-JP" altLang="en-US" noProof="0" dirty="0"/>
          </a:p>
        </p:txBody>
      </p:sp>
      <p:pic>
        <p:nvPicPr>
          <p:cNvPr id="12" name="コンテンツ プレースホルダー 11">
            <a:extLst>
              <a:ext uri="{FF2B5EF4-FFF2-40B4-BE49-F238E27FC236}">
                <a16:creationId xmlns:a16="http://schemas.microsoft.com/office/drawing/2014/main" id="{5F33AA84-F443-7A7A-556E-5F7112C962DA}"/>
              </a:ext>
            </a:extLst>
          </p:cNvPr>
          <p:cNvPicPr>
            <a:picLocks noGrp="1" noChangeAspect="1"/>
          </p:cNvPicPr>
          <p:nvPr>
            <p:ph sz="quarter" idx="13"/>
          </p:nvPr>
        </p:nvPicPr>
        <p:blipFill>
          <a:blip r:embed="rId3"/>
          <a:stretch>
            <a:fillRect/>
          </a:stretch>
        </p:blipFill>
        <p:spPr>
          <a:xfrm>
            <a:off x="1144771" y="2957723"/>
            <a:ext cx="9902457" cy="3797401"/>
          </a:xfrm>
        </p:spPr>
      </p:pic>
      <mc:AlternateContent xmlns:mc="http://schemas.openxmlformats.org/markup-compatibility/2006" xmlns:p14="http://schemas.microsoft.com/office/powerpoint/2010/main">
        <mc:Choice Requires="p14">
          <p:contentPart p14:bwMode="auto" r:id="rId4">
            <p14:nvContentPartPr>
              <p14:cNvPr id="17" name="インク 16">
                <a:extLst>
                  <a:ext uri="{FF2B5EF4-FFF2-40B4-BE49-F238E27FC236}">
                    <a16:creationId xmlns:a16="http://schemas.microsoft.com/office/drawing/2014/main" id="{514E871C-9700-26D3-738C-F19CA8A10135}"/>
                  </a:ext>
                </a:extLst>
              </p14:cNvPr>
              <p14:cNvContentPartPr/>
              <p14:nvPr/>
            </p14:nvContentPartPr>
            <p14:xfrm>
              <a:off x="1431544" y="5483727"/>
              <a:ext cx="4946760" cy="360"/>
            </p14:xfrm>
          </p:contentPart>
        </mc:Choice>
        <mc:Fallback xmlns="">
          <p:pic>
            <p:nvPicPr>
              <p:cNvPr id="17" name="インク 16">
                <a:extLst>
                  <a:ext uri="{FF2B5EF4-FFF2-40B4-BE49-F238E27FC236}">
                    <a16:creationId xmlns:a16="http://schemas.microsoft.com/office/drawing/2014/main" id="{514E871C-9700-26D3-738C-F19CA8A10135}"/>
                  </a:ext>
                </a:extLst>
              </p:cNvPr>
              <p:cNvPicPr/>
              <p:nvPr/>
            </p:nvPicPr>
            <p:blipFill>
              <a:blip r:embed="rId13"/>
              <a:stretch>
                <a:fillRect/>
              </a:stretch>
            </p:blipFill>
            <p:spPr>
              <a:xfrm>
                <a:off x="1425424" y="5477607"/>
                <a:ext cx="4959000" cy="12600"/>
              </a:xfrm>
              <a:prstGeom prst="rect">
                <a:avLst/>
              </a:prstGeom>
            </p:spPr>
          </p:pic>
        </mc:Fallback>
      </mc:AlternateContent>
      <p:sp>
        <p:nvSpPr>
          <p:cNvPr id="4" name="テキスト ボックス 3">
            <a:extLst>
              <a:ext uri="{FF2B5EF4-FFF2-40B4-BE49-F238E27FC236}">
                <a16:creationId xmlns:a16="http://schemas.microsoft.com/office/drawing/2014/main" id="{415F81D5-7B7F-97F1-C6AE-99D56EDF96B0}"/>
              </a:ext>
            </a:extLst>
          </p:cNvPr>
          <p:cNvSpPr txBox="1"/>
          <p:nvPr/>
        </p:nvSpPr>
        <p:spPr>
          <a:xfrm>
            <a:off x="2671878" y="1329967"/>
            <a:ext cx="8796222" cy="1802481"/>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zh-TW" altLang="ja-JP" sz="2000" b="1" kern="100" dirty="0">
                <a:solidFill>
                  <a:srgbClr val="C00000"/>
                </a:solidFill>
                <a:effectLst/>
                <a:latin typeface="SimHei" panose="02010609060101010101" pitchFamily="49" charset="-122"/>
                <a:ea typeface="SimHei" panose="02010609060101010101" pitchFamily="49" charset="-122"/>
              </a:rPr>
              <a:t>有超過</a:t>
            </a:r>
            <a:r>
              <a:rPr lang="en-US" altLang="ja-JP" sz="2000" b="1" kern="100" dirty="0">
                <a:solidFill>
                  <a:srgbClr val="C00000"/>
                </a:solidFill>
                <a:effectLst/>
                <a:latin typeface="SimHei" panose="02010609060101010101" pitchFamily="49" charset="-122"/>
                <a:ea typeface="SimHei" panose="02010609060101010101" pitchFamily="49" charset="-122"/>
              </a:rPr>
              <a:t>76%</a:t>
            </a:r>
            <a:r>
              <a:rPr lang="zh-TW" altLang="ja-JP" sz="2000" b="1" kern="100" dirty="0">
                <a:solidFill>
                  <a:srgbClr val="C00000"/>
                </a:solidFill>
                <a:effectLst/>
                <a:latin typeface="SimHei" panose="02010609060101010101" pitchFamily="49" charset="-122"/>
                <a:ea typeface="SimHei" panose="02010609060101010101" pitchFamily="49" charset="-122"/>
              </a:rPr>
              <a:t>的所謂特殊反切，使用的反切上字不僅與被切字聲母（</a:t>
            </a:r>
            <a:r>
              <a:rPr lang="en-US" altLang="ja-JP" sz="2000" b="1" kern="100" dirty="0">
                <a:solidFill>
                  <a:srgbClr val="C00000"/>
                </a:solidFill>
                <a:effectLst/>
                <a:latin typeface="SimHei" panose="02010609060101010101" pitchFamily="49" charset="-122"/>
                <a:ea typeface="SimHei" panose="02010609060101010101" pitchFamily="49" charset="-122"/>
              </a:rPr>
              <a:t>I</a:t>
            </a:r>
            <a:r>
              <a:rPr lang="zh-TW" altLang="ja-JP" sz="2000" b="1" kern="100" dirty="0">
                <a:solidFill>
                  <a:srgbClr val="C00000"/>
                </a:solidFill>
                <a:effectLst/>
                <a:latin typeface="SimHei" panose="02010609060101010101" pitchFamily="49" charset="-122"/>
                <a:ea typeface="SimHei" panose="02010609060101010101" pitchFamily="49" charset="-122"/>
              </a:rPr>
              <a:t>）相同，而且連</a:t>
            </a:r>
            <a:r>
              <a:rPr lang="en-US" altLang="ja-JP" sz="2000" b="1" kern="100" dirty="0">
                <a:solidFill>
                  <a:srgbClr val="C00000"/>
                </a:solidFill>
                <a:effectLst/>
                <a:latin typeface="SimHei" panose="02010609060101010101" pitchFamily="49" charset="-122"/>
                <a:ea typeface="SimHei" panose="02010609060101010101" pitchFamily="49" charset="-122"/>
              </a:rPr>
              <a:t>M</a:t>
            </a:r>
            <a:r>
              <a:rPr lang="zh-TW" altLang="ja-JP" sz="2000" b="1" kern="100" dirty="0">
                <a:solidFill>
                  <a:srgbClr val="C00000"/>
                </a:solidFill>
                <a:effectLst/>
                <a:latin typeface="SimHei" panose="02010609060101010101" pitchFamily="49" charset="-122"/>
                <a:ea typeface="SimHei" panose="02010609060101010101" pitchFamily="49" charset="-122"/>
              </a:rPr>
              <a:t>（介音）、</a:t>
            </a:r>
            <a:r>
              <a:rPr lang="en-US" altLang="ja-JP" sz="2000" b="1" kern="100" dirty="0">
                <a:solidFill>
                  <a:srgbClr val="C00000"/>
                </a:solidFill>
                <a:effectLst/>
                <a:latin typeface="SimHei" panose="02010609060101010101" pitchFamily="49" charset="-122"/>
                <a:ea typeface="SimHei" panose="02010609060101010101" pitchFamily="49" charset="-122"/>
              </a:rPr>
              <a:t>V</a:t>
            </a:r>
            <a:r>
              <a:rPr lang="zh-TW" altLang="ja-JP" sz="2000" b="1" kern="100" dirty="0">
                <a:solidFill>
                  <a:srgbClr val="C00000"/>
                </a:solidFill>
                <a:effectLst/>
                <a:latin typeface="SimHei" panose="02010609060101010101" pitchFamily="49" charset="-122"/>
                <a:ea typeface="SimHei" panose="02010609060101010101" pitchFamily="49" charset="-122"/>
              </a:rPr>
              <a:t>（韻腹）、</a:t>
            </a:r>
            <a:r>
              <a:rPr lang="en-US" altLang="ja-JP" sz="2000" b="1" kern="100" dirty="0">
                <a:solidFill>
                  <a:srgbClr val="C00000"/>
                </a:solidFill>
                <a:effectLst/>
                <a:latin typeface="SimHei" panose="02010609060101010101" pitchFamily="49" charset="-122"/>
                <a:ea typeface="SimHei" panose="02010609060101010101" pitchFamily="49" charset="-122"/>
              </a:rPr>
              <a:t>F</a:t>
            </a:r>
            <a:r>
              <a:rPr lang="zh-TW" altLang="ja-JP" sz="2000" b="1" kern="100" dirty="0">
                <a:solidFill>
                  <a:srgbClr val="C00000"/>
                </a:solidFill>
                <a:effectLst/>
                <a:latin typeface="SimHei" panose="02010609060101010101" pitchFamily="49" charset="-122"/>
                <a:ea typeface="SimHei" panose="02010609060101010101" pitchFamily="49" charset="-122"/>
              </a:rPr>
              <a:t>（韻尾）乃至</a:t>
            </a:r>
            <a:r>
              <a:rPr lang="en-US" altLang="ja-JP" sz="2000" b="1" kern="100" dirty="0">
                <a:solidFill>
                  <a:srgbClr val="C00000"/>
                </a:solidFill>
                <a:effectLst/>
                <a:latin typeface="SimHei" panose="02010609060101010101" pitchFamily="49" charset="-122"/>
                <a:ea typeface="SimHei" panose="02010609060101010101" pitchFamily="49" charset="-122"/>
              </a:rPr>
              <a:t>M</a:t>
            </a:r>
            <a:r>
              <a:rPr lang="zh-TW" altLang="ja-JP" sz="2000" b="1" kern="100" dirty="0">
                <a:solidFill>
                  <a:srgbClr val="C00000"/>
                </a:solidFill>
                <a:effectLst/>
                <a:latin typeface="SimHei" panose="02010609060101010101" pitchFamily="49" charset="-122"/>
                <a:ea typeface="SimHei" panose="02010609060101010101" pitchFamily="49" charset="-122"/>
              </a:rPr>
              <a:t>（介音）、</a:t>
            </a:r>
            <a:r>
              <a:rPr lang="en-US" altLang="ja-JP" sz="2000" b="1" kern="100" dirty="0">
                <a:solidFill>
                  <a:srgbClr val="C00000"/>
                </a:solidFill>
                <a:effectLst/>
                <a:latin typeface="SimHei" panose="02010609060101010101" pitchFamily="49" charset="-122"/>
                <a:ea typeface="SimHei" panose="02010609060101010101" pitchFamily="49" charset="-122"/>
              </a:rPr>
              <a:t>V</a:t>
            </a:r>
            <a:r>
              <a:rPr lang="zh-TW" altLang="ja-JP" sz="2000" b="1" kern="100" dirty="0">
                <a:solidFill>
                  <a:srgbClr val="C00000"/>
                </a:solidFill>
                <a:effectLst/>
                <a:latin typeface="SimHei" panose="02010609060101010101" pitchFamily="49" charset="-122"/>
                <a:ea typeface="SimHei" panose="02010609060101010101" pitchFamily="49" charset="-122"/>
              </a:rPr>
              <a:t>（韻腹）也相同。</a:t>
            </a:r>
            <a:endParaRPr lang="ja-JP" altLang="ja-JP" sz="2000" b="1" kern="100" dirty="0">
              <a:solidFill>
                <a:srgbClr val="C00000"/>
              </a:solidFill>
              <a:effectLst/>
              <a:latin typeface="SimHei" panose="02010609060101010101" pitchFamily="49" charset="-122"/>
              <a:ea typeface="SimHei" panose="02010609060101010101" pitchFamily="49" charset="-122"/>
            </a:endParaRPr>
          </a:p>
          <a:p>
            <a:pPr marL="342900" indent="-342900">
              <a:lnSpc>
                <a:spcPct val="107000"/>
              </a:lnSpc>
              <a:spcAft>
                <a:spcPts val="800"/>
              </a:spcAft>
              <a:buFont typeface="Wingdings" panose="05000000000000000000" pitchFamily="2" charset="2"/>
              <a:buChar char="Ø"/>
            </a:pPr>
            <a:r>
              <a:rPr lang="zh-TW" altLang="ja-JP" sz="2000" b="1" kern="100" dirty="0">
                <a:solidFill>
                  <a:srgbClr val="C00000"/>
                </a:solidFill>
                <a:effectLst/>
                <a:latin typeface="SimHei" panose="02010609060101010101" pitchFamily="49" charset="-122"/>
                <a:ea typeface="SimHei" panose="02010609060101010101" pitchFamily="49" charset="-122"/>
              </a:rPr>
              <a:t>之所以能使用如此的反切，那是因爲作者對於 </a:t>
            </a:r>
            <a:r>
              <a:rPr lang="en-US" altLang="ja-JP" sz="2000" b="1" kern="100" dirty="0">
                <a:solidFill>
                  <a:srgbClr val="C00000"/>
                </a:solidFill>
                <a:effectLst/>
                <a:latin typeface="SimHei" panose="02010609060101010101" pitchFamily="49" charset="-122"/>
                <a:ea typeface="SimHei" panose="02010609060101010101" pitchFamily="49" charset="-122"/>
              </a:rPr>
              <a:t>MVF</a:t>
            </a:r>
            <a:r>
              <a:rPr lang="zh-CN" altLang="ja-JP" sz="2000" b="1" kern="100" dirty="0">
                <a:solidFill>
                  <a:srgbClr val="C00000"/>
                </a:solidFill>
                <a:effectLst/>
                <a:latin typeface="SimHei" panose="02010609060101010101" pitchFamily="49" charset="-122"/>
                <a:ea typeface="SimHei" panose="02010609060101010101" pitchFamily="49" charset="-122"/>
              </a:rPr>
              <a:t>甚至於</a:t>
            </a:r>
            <a:r>
              <a:rPr lang="en-US" altLang="ja-JP" sz="2000" b="1" kern="100" dirty="0">
                <a:solidFill>
                  <a:srgbClr val="C00000"/>
                </a:solidFill>
                <a:effectLst/>
                <a:latin typeface="SimHei" panose="02010609060101010101" pitchFamily="49" charset="-122"/>
                <a:ea typeface="SimHei" panose="02010609060101010101" pitchFamily="49" charset="-122"/>
              </a:rPr>
              <a:t>MV</a:t>
            </a:r>
            <a:r>
              <a:rPr lang="zh-CN" altLang="ja-JP" sz="2000" b="1" kern="100" dirty="0">
                <a:solidFill>
                  <a:srgbClr val="C00000"/>
                </a:solidFill>
                <a:effectLst/>
                <a:latin typeface="SimHei" panose="02010609060101010101" pitchFamily="49" charset="-122"/>
                <a:ea typeface="SimHei" panose="02010609060101010101" pitchFamily="49" charset="-122"/>
              </a:rPr>
              <a:t>部分的同一性有了高度的理解。</a:t>
            </a:r>
            <a:endParaRPr lang="ja-JP" altLang="ja-JP" sz="2000" b="1" kern="100" dirty="0">
              <a:solidFill>
                <a:srgbClr val="C00000"/>
              </a:solidFill>
              <a:effectLst/>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11117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C72A-1ED2-CDA3-362E-966673D2940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2CEB3B7-B7D0-C9ED-761E-2513ABFCDFD6}"/>
              </a:ext>
            </a:extLst>
          </p:cNvPr>
          <p:cNvSpPr>
            <a:spLocks noGrp="1"/>
          </p:cNvSpPr>
          <p:nvPr>
            <p:ph type="title"/>
          </p:nvPr>
        </p:nvSpPr>
        <p:spPr>
          <a:xfrm>
            <a:off x="594360" y="102875"/>
            <a:ext cx="10873740" cy="1680205"/>
          </a:xfrm>
        </p:spPr>
        <p:txBody>
          <a:bodyPr rtlCol="0"/>
          <a:lstStyle>
            <a:defPPr>
              <a:defRPr lang="ja-JP"/>
            </a:defPPr>
          </a:lstStyle>
          <a:p>
            <a:pPr rtl="0"/>
            <a:r>
              <a:rPr lang="en-US" altLang="zh-CN" sz="4000" dirty="0">
                <a:latin typeface="SimHei" panose="02010609060101010101" pitchFamily="49" charset="-122"/>
                <a:ea typeface="SimHei" panose="02010609060101010101" pitchFamily="49" charset="-122"/>
              </a:rPr>
              <a:t>2.3 </a:t>
            </a:r>
            <a:r>
              <a:rPr lang="zh-CN" altLang="en-US" sz="4000" dirty="0">
                <a:latin typeface="SimHei" panose="02010609060101010101" pitchFamily="49" charset="-122"/>
                <a:ea typeface="SimHei" panose="02010609060101010101" pitchFamily="49" charset="-122"/>
              </a:rPr>
              <a:t>中期</a:t>
            </a:r>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56F034D7-AEAC-7A29-A4F8-2E7FF902CF5E}"/>
              </a:ext>
            </a:extLst>
          </p:cNvPr>
          <p:cNvSpPr>
            <a:spLocks noGrp="1"/>
          </p:cNvSpPr>
          <p:nvPr>
            <p:ph sz="quarter" idx="13"/>
          </p:nvPr>
        </p:nvSpPr>
        <p:spPr>
          <a:xfrm>
            <a:off x="2225749" y="2281238"/>
            <a:ext cx="9242351" cy="3700462"/>
          </a:xfrm>
        </p:spPr>
        <p:txBody>
          <a:bodyPr rtlCol="0">
            <a:normAutofit/>
          </a:bodyPr>
          <a:lstStyle>
            <a:defPPr>
              <a:defRPr lang="ja-JP"/>
            </a:defPPr>
          </a:lstStyle>
          <a:p>
            <a:pPr rtl="0">
              <a:buFont typeface="Wingdings" panose="05000000000000000000" pitchFamily="2" charset="2"/>
              <a:buChar char="Ø"/>
            </a:pPr>
            <a:r>
              <a:rPr lang="zh-CN" altLang="en-US" sz="2400" dirty="0">
                <a:latin typeface="SimHei" panose="02010609060101010101" pitchFamily="49" charset="-122"/>
                <a:ea typeface="SimHei" panose="02010609060101010101" pitchFamily="49" charset="-122"/>
              </a:rPr>
              <a:t>特徵：開始摸索全面整理兩部音義的反切總覽，并結合各版本中的異文校對，最終完成反切總覽，為兩部音義的版本學、音韻學研究奠定了基礎。</a:t>
            </a:r>
            <a:endParaRPr lang="en-US" altLang="zh-CN"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zh-CN" altLang="en-US" sz="2400" b="1" dirty="0">
                <a:solidFill>
                  <a:srgbClr val="FF0000"/>
                </a:solidFill>
                <a:latin typeface="+mn-ea"/>
                <a:ea typeface="+mn-ea"/>
              </a:rPr>
              <a:t>神尾弌春</a:t>
            </a:r>
            <a:r>
              <a:rPr lang="en-US" altLang="ja-JP" sz="2400" b="1" dirty="0">
                <a:solidFill>
                  <a:srgbClr val="FF0000"/>
                </a:solidFill>
                <a:latin typeface="+mn-ea"/>
                <a:ea typeface="+mn-ea"/>
              </a:rPr>
              <a:t>1976</a:t>
            </a:r>
            <a:r>
              <a:rPr lang="ja-JP" altLang="en-US" sz="2400" b="1" dirty="0">
                <a:solidFill>
                  <a:srgbClr val="FF0000"/>
                </a:solidFill>
                <a:latin typeface="+mn-ea"/>
                <a:ea typeface="+mn-ea"/>
              </a:rPr>
              <a:t>　</a:t>
            </a:r>
            <a:r>
              <a:rPr lang="en-US" altLang="ja-JP" sz="2400" b="1" dirty="0">
                <a:solidFill>
                  <a:srgbClr val="FF0000"/>
                </a:solidFill>
                <a:latin typeface="+mn-ea"/>
                <a:ea typeface="+mn-ea"/>
              </a:rPr>
              <a:t>『</a:t>
            </a:r>
            <a:r>
              <a:rPr lang="ja-JP" altLang="en-US" sz="2400" b="1" dirty="0">
                <a:solidFill>
                  <a:srgbClr val="FF0000"/>
                </a:solidFill>
                <a:latin typeface="+mn-ea"/>
                <a:ea typeface="+mn-ea"/>
              </a:rPr>
              <a:t>慧琳一切経音義反切索引</a:t>
            </a:r>
            <a:r>
              <a:rPr lang="en-US" altLang="ja-JP" sz="2400" b="1" dirty="0">
                <a:solidFill>
                  <a:srgbClr val="FF0000"/>
                </a:solidFill>
                <a:latin typeface="+mn-ea"/>
                <a:ea typeface="+mn-ea"/>
              </a:rPr>
              <a:t>』</a:t>
            </a:r>
          </a:p>
          <a:p>
            <a:pPr rtl="0">
              <a:buFont typeface="Wingdings" panose="05000000000000000000" pitchFamily="2" charset="2"/>
              <a:buChar char="Ø"/>
            </a:pPr>
            <a:r>
              <a:rPr lang="zh-CN" altLang="en-US" sz="2400" dirty="0">
                <a:latin typeface="+mn-ea"/>
                <a:ea typeface="+mn-ea"/>
              </a:rPr>
              <a:t>神尾弌春</a:t>
            </a:r>
            <a:r>
              <a:rPr lang="en-US" altLang="ja-JP" sz="2400" dirty="0">
                <a:latin typeface="+mn-ea"/>
                <a:ea typeface="+mn-ea"/>
              </a:rPr>
              <a:t>1979</a:t>
            </a:r>
            <a:r>
              <a:rPr lang="ja-JP" altLang="en-US" sz="2400" dirty="0">
                <a:latin typeface="+mn-ea"/>
                <a:ea typeface="+mn-ea"/>
              </a:rPr>
              <a:t>　</a:t>
            </a:r>
            <a:r>
              <a:rPr lang="en-US" altLang="ja-JP" sz="2400" dirty="0">
                <a:latin typeface="+mn-ea"/>
                <a:ea typeface="+mn-ea"/>
              </a:rPr>
              <a:t>『</a:t>
            </a:r>
            <a:r>
              <a:rPr lang="ja-JP" altLang="en-US" sz="2400" dirty="0">
                <a:latin typeface="+mn-ea"/>
                <a:ea typeface="+mn-ea"/>
              </a:rPr>
              <a:t>慧琳一切経音義反切補正録</a:t>
            </a:r>
            <a:r>
              <a:rPr lang="en-US" altLang="ja-JP" sz="2400" dirty="0">
                <a:latin typeface="+mn-ea"/>
                <a:ea typeface="+mn-ea"/>
              </a:rPr>
              <a:t>』</a:t>
            </a:r>
            <a:endParaRPr lang="en-US" altLang="zh-CN" sz="2400" dirty="0">
              <a:latin typeface="+mn-ea"/>
              <a:ea typeface="+mn-ea"/>
            </a:endParaRPr>
          </a:p>
          <a:p>
            <a:pPr rtl="0">
              <a:buFont typeface="Wingdings" panose="05000000000000000000" pitchFamily="2" charset="2"/>
              <a:buChar char="Ø"/>
            </a:pPr>
            <a:r>
              <a:rPr lang="zh-CN" altLang="en-US" sz="2400" dirty="0">
                <a:latin typeface="+mn-ea"/>
                <a:ea typeface="+mn-ea"/>
              </a:rPr>
              <a:t>神尾弌春</a:t>
            </a:r>
            <a:r>
              <a:rPr lang="en-US" altLang="ja-JP" sz="2400" dirty="0">
                <a:latin typeface="+mn-ea"/>
                <a:ea typeface="+mn-ea"/>
              </a:rPr>
              <a:t>1980</a:t>
            </a:r>
            <a:r>
              <a:rPr lang="ja-JP" altLang="en-US" sz="2400" dirty="0">
                <a:latin typeface="+mn-ea"/>
                <a:ea typeface="+mn-ea"/>
              </a:rPr>
              <a:t>　</a:t>
            </a:r>
            <a:r>
              <a:rPr lang="en-US" altLang="ja-JP" sz="2400" dirty="0">
                <a:latin typeface="+mn-ea"/>
                <a:ea typeface="+mn-ea"/>
              </a:rPr>
              <a:t>『</a:t>
            </a:r>
            <a:r>
              <a:rPr lang="ja-JP" altLang="en-US" sz="2400" dirty="0">
                <a:latin typeface="+mn-ea"/>
                <a:ea typeface="+mn-ea"/>
              </a:rPr>
              <a:t>慧琳一切経音義の摸索</a:t>
            </a:r>
            <a:r>
              <a:rPr lang="en-US" altLang="ja-JP" sz="2400" dirty="0">
                <a:latin typeface="+mn-ea"/>
                <a:ea typeface="+mn-ea"/>
              </a:rPr>
              <a:t>』</a:t>
            </a:r>
            <a:endParaRPr lang="en-US" altLang="zh-CN" sz="2400" dirty="0">
              <a:latin typeface="+mn-ea"/>
              <a:ea typeface="+mn-ea"/>
            </a:endParaRPr>
          </a:p>
        </p:txBody>
      </p:sp>
      <p:grpSp>
        <p:nvGrpSpPr>
          <p:cNvPr id="19" name="グループ 18">
            <a:extLst>
              <a:ext uri="{FF2B5EF4-FFF2-40B4-BE49-F238E27FC236}">
                <a16:creationId xmlns:a16="http://schemas.microsoft.com/office/drawing/2014/main" id="{48AA70CE-5705-CDD3-10AB-739123EEA91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50702C2E-D211-1CEC-7335-DCAA505B655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C66E9475-B08E-F117-3F9A-5221C56C3A5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6397A5E0-DEFE-F832-618A-B97D9BBAE31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A6206613-186F-0966-B8CF-E079919B2568}"/>
              </a:ext>
            </a:extLst>
          </p:cNvPr>
          <p:cNvSpPr>
            <a:spLocks noGrp="1"/>
          </p:cNvSpPr>
          <p:nvPr>
            <p:ph type="sldNum" sz="quarter" idx="22"/>
          </p:nvPr>
        </p:nvSpPr>
        <p:spPr/>
        <p:txBody>
          <a:bodyPr/>
          <a:lstStyle/>
          <a:p>
            <a:fld id="{294A09A9-5501-47C1-A89A-A340965A2BE2}" type="slidenum">
              <a:rPr lang="en-US" altLang="ja-JP" noProof="0" smtClean="0"/>
              <a:pPr/>
              <a:t>11</a:t>
            </a:fld>
            <a:endParaRPr lang="ja-JP" altLang="en-US" noProof="0" dirty="0"/>
          </a:p>
        </p:txBody>
      </p:sp>
    </p:spTree>
    <p:extLst>
      <p:ext uri="{BB962C8B-B14F-4D97-AF65-F5344CB8AC3E}">
        <p14:creationId xmlns:p14="http://schemas.microsoft.com/office/powerpoint/2010/main" val="149279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0315-5705-E80A-A6AB-B0CB30ADB79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BE56A17-3A10-5324-E9FA-363620851495}"/>
              </a:ext>
            </a:extLst>
          </p:cNvPr>
          <p:cNvSpPr>
            <a:spLocks noGrp="1"/>
          </p:cNvSpPr>
          <p:nvPr>
            <p:ph type="title"/>
          </p:nvPr>
        </p:nvSpPr>
        <p:spPr>
          <a:xfrm>
            <a:off x="38899" y="1016449"/>
            <a:ext cx="1816837" cy="691849"/>
          </a:xfrm>
        </p:spPr>
        <p:txBody>
          <a:bodyPr rtlCol="0"/>
          <a:lstStyle>
            <a:defPPr>
              <a:defRPr lang="ja-JP"/>
            </a:defPPr>
          </a:lstStyle>
          <a:p>
            <a:pPr rtl="0"/>
            <a:r>
              <a:rPr lang="ja-JP" altLang="en-US" sz="2400" dirty="0">
                <a:latin typeface="SimHei" panose="02010609060101010101" pitchFamily="49" charset="-122"/>
                <a:ea typeface="SimHei" panose="02010609060101010101" pitchFamily="49" charset="-122"/>
              </a:rPr>
              <a:t>神尾</a:t>
            </a:r>
            <a:r>
              <a:rPr lang="en-US" altLang="ja-JP" sz="2400" dirty="0">
                <a:latin typeface="SimHei" panose="02010609060101010101" pitchFamily="49" charset="-122"/>
                <a:ea typeface="SimHei" panose="02010609060101010101" pitchFamily="49" charset="-122"/>
              </a:rPr>
              <a:t>1976</a:t>
            </a:r>
            <a:endParaRPr lang="ja-JP" sz="2400" dirty="0">
              <a:latin typeface="SimHei" panose="02010609060101010101" pitchFamily="49" charset="-122"/>
              <a:ea typeface="SimHei" panose="02010609060101010101" pitchFamily="49" charset="-122"/>
            </a:endParaRPr>
          </a:p>
        </p:txBody>
      </p:sp>
      <p:pic>
        <p:nvPicPr>
          <p:cNvPr id="5" name="コンテンツ プレースホルダー 4">
            <a:extLst>
              <a:ext uri="{FF2B5EF4-FFF2-40B4-BE49-F238E27FC236}">
                <a16:creationId xmlns:a16="http://schemas.microsoft.com/office/drawing/2014/main" id="{ABE7D90E-828E-9CF5-DEA4-AF05FC85B8E6}"/>
              </a:ext>
            </a:extLst>
          </p:cNvPr>
          <p:cNvPicPr>
            <a:picLocks noGrp="1" noChangeAspect="1"/>
          </p:cNvPicPr>
          <p:nvPr>
            <p:ph sz="quarter" idx="13"/>
          </p:nvPr>
        </p:nvPicPr>
        <p:blipFill>
          <a:blip r:embed="rId3"/>
          <a:stretch>
            <a:fillRect/>
          </a:stretch>
        </p:blipFill>
        <p:spPr>
          <a:xfrm>
            <a:off x="1855737" y="276446"/>
            <a:ext cx="10336263" cy="6422065"/>
          </a:xfrm>
        </p:spPr>
      </p:pic>
      <p:grpSp>
        <p:nvGrpSpPr>
          <p:cNvPr id="19" name="グループ 18">
            <a:extLst>
              <a:ext uri="{FF2B5EF4-FFF2-40B4-BE49-F238E27FC236}">
                <a16:creationId xmlns:a16="http://schemas.microsoft.com/office/drawing/2014/main" id="{9B40B88B-0F39-0A09-47C4-7ABED214224E}"/>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0EE7D6E6-602B-EABD-49BB-F77AA31B513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0C05E041-AE95-0B82-57AB-30083AB0259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4DCE1750-4101-945B-950D-A8044378721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150B0C05-8233-413B-7453-358957CDC9E0}"/>
              </a:ext>
            </a:extLst>
          </p:cNvPr>
          <p:cNvSpPr>
            <a:spLocks noGrp="1"/>
          </p:cNvSpPr>
          <p:nvPr>
            <p:ph type="sldNum" sz="quarter" idx="22"/>
          </p:nvPr>
        </p:nvSpPr>
        <p:spPr/>
        <p:txBody>
          <a:bodyPr/>
          <a:lstStyle/>
          <a:p>
            <a:fld id="{294A09A9-5501-47C1-A89A-A340965A2BE2}" type="slidenum">
              <a:rPr lang="en-US" altLang="ja-JP" noProof="0" smtClean="0"/>
              <a:pPr/>
              <a:t>12</a:t>
            </a:fld>
            <a:endParaRPr lang="ja-JP" altLang="en-US" noProof="0" dirty="0"/>
          </a:p>
        </p:txBody>
      </p:sp>
    </p:spTree>
    <p:extLst>
      <p:ext uri="{BB962C8B-B14F-4D97-AF65-F5344CB8AC3E}">
        <p14:creationId xmlns:p14="http://schemas.microsoft.com/office/powerpoint/2010/main" val="212582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7886-2F26-55FA-7FF1-283C8FC5BCA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0704A891-7CA4-4370-9F97-3156B81A5F9D}"/>
              </a:ext>
            </a:extLst>
          </p:cNvPr>
          <p:cNvSpPr>
            <a:spLocks noGrp="1"/>
          </p:cNvSpPr>
          <p:nvPr>
            <p:ph type="title"/>
          </p:nvPr>
        </p:nvSpPr>
        <p:spPr>
          <a:xfrm>
            <a:off x="425302" y="102875"/>
            <a:ext cx="1835889" cy="1680205"/>
          </a:xfrm>
        </p:spPr>
        <p:txBody>
          <a:bodyPr rtlCol="0"/>
          <a:lstStyle>
            <a:defPPr>
              <a:defRPr lang="ja-JP"/>
            </a:defPPr>
          </a:lstStyle>
          <a:p>
            <a:pPr rtl="0"/>
            <a:r>
              <a:rPr lang="ja-JP" altLang="en-US" sz="2400" dirty="0">
                <a:latin typeface="SimHei" panose="02010609060101010101" pitchFamily="49" charset="-122"/>
                <a:ea typeface="SimHei" panose="02010609060101010101" pitchFamily="49" charset="-122"/>
              </a:rPr>
              <a:t>神尾</a:t>
            </a:r>
            <a:r>
              <a:rPr lang="en-US" altLang="ja-JP" sz="2400" dirty="0">
                <a:latin typeface="SimHei" panose="02010609060101010101" pitchFamily="49" charset="-122"/>
                <a:ea typeface="SimHei" panose="02010609060101010101" pitchFamily="49" charset="-122"/>
              </a:rPr>
              <a:t>1976</a:t>
            </a:r>
            <a:endParaRPr lang="ja-JP" sz="2400" dirty="0">
              <a:latin typeface="SimHei" panose="02010609060101010101" pitchFamily="49" charset="-122"/>
              <a:ea typeface="SimHei" panose="02010609060101010101" pitchFamily="49" charset="-122"/>
            </a:endParaRPr>
          </a:p>
        </p:txBody>
      </p:sp>
      <p:pic>
        <p:nvPicPr>
          <p:cNvPr id="5" name="コンテンツ プレースホルダー 4">
            <a:extLst>
              <a:ext uri="{FF2B5EF4-FFF2-40B4-BE49-F238E27FC236}">
                <a16:creationId xmlns:a16="http://schemas.microsoft.com/office/drawing/2014/main" id="{0BECCE70-BD28-0D75-5792-6E83887B430C}"/>
              </a:ext>
            </a:extLst>
          </p:cNvPr>
          <p:cNvPicPr>
            <a:picLocks noGrp="1" noChangeAspect="1"/>
          </p:cNvPicPr>
          <p:nvPr>
            <p:ph sz="quarter" idx="13"/>
          </p:nvPr>
        </p:nvPicPr>
        <p:blipFill>
          <a:blip r:embed="rId3"/>
          <a:stretch>
            <a:fillRect/>
          </a:stretch>
        </p:blipFill>
        <p:spPr>
          <a:xfrm>
            <a:off x="2041452" y="315217"/>
            <a:ext cx="9970446" cy="6227565"/>
          </a:xfrm>
        </p:spPr>
      </p:pic>
      <p:grpSp>
        <p:nvGrpSpPr>
          <p:cNvPr id="19" name="グループ 18">
            <a:extLst>
              <a:ext uri="{FF2B5EF4-FFF2-40B4-BE49-F238E27FC236}">
                <a16:creationId xmlns:a16="http://schemas.microsoft.com/office/drawing/2014/main" id="{FB122384-8708-B932-614F-D5A0EE8A69E4}"/>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F94F25D0-C143-7559-331E-5AFCD593B96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F46E046F-DCF1-ECEA-7D21-6B87EB82C20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AAAECC13-D52C-0360-BE06-E4A820CFBBF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F4807FDE-5256-485E-6F0A-4454CF5C0543}"/>
              </a:ext>
            </a:extLst>
          </p:cNvPr>
          <p:cNvSpPr>
            <a:spLocks noGrp="1"/>
          </p:cNvSpPr>
          <p:nvPr>
            <p:ph type="sldNum" sz="quarter" idx="22"/>
          </p:nvPr>
        </p:nvSpPr>
        <p:spPr/>
        <p:txBody>
          <a:bodyPr/>
          <a:lstStyle/>
          <a:p>
            <a:fld id="{294A09A9-5501-47C1-A89A-A340965A2BE2}" type="slidenum">
              <a:rPr lang="en-US" altLang="ja-JP" noProof="0" smtClean="0"/>
              <a:pPr/>
              <a:t>13</a:t>
            </a:fld>
            <a:endParaRPr lang="ja-JP" altLang="en-US" noProof="0" dirty="0"/>
          </a:p>
        </p:txBody>
      </p:sp>
      <p:sp>
        <p:nvSpPr>
          <p:cNvPr id="9" name="正方形/長方形 8">
            <a:extLst>
              <a:ext uri="{FF2B5EF4-FFF2-40B4-BE49-F238E27FC236}">
                <a16:creationId xmlns:a16="http://schemas.microsoft.com/office/drawing/2014/main" id="{63AB8162-2F5E-3A44-135C-ADD57FA3A713}"/>
              </a:ext>
            </a:extLst>
          </p:cNvPr>
          <p:cNvSpPr/>
          <p:nvPr/>
        </p:nvSpPr>
        <p:spPr>
          <a:xfrm>
            <a:off x="4033284" y="588335"/>
            <a:ext cx="900223" cy="5585637"/>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6371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8CC7-F363-998B-FEFA-B7CEB993483A}"/>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9D33A4B-F959-1D4D-623C-753A95F742A0}"/>
              </a:ext>
            </a:extLst>
          </p:cNvPr>
          <p:cNvSpPr>
            <a:spLocks noGrp="1"/>
          </p:cNvSpPr>
          <p:nvPr>
            <p:ph type="title"/>
          </p:nvPr>
        </p:nvSpPr>
        <p:spPr>
          <a:xfrm>
            <a:off x="594360" y="102875"/>
            <a:ext cx="10873740" cy="1680205"/>
          </a:xfrm>
        </p:spPr>
        <p:txBody>
          <a:bodyPr rtlCol="0"/>
          <a:lstStyle>
            <a:defPPr>
              <a:defRPr lang="ja-JP"/>
            </a:defPPr>
          </a:lstStyle>
          <a:p>
            <a:pPr rtl="0"/>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708B33D8-6373-0F8C-CC5C-F0BFE7F576B1}"/>
              </a:ext>
            </a:extLst>
          </p:cNvPr>
          <p:cNvSpPr>
            <a:spLocks noGrp="1"/>
          </p:cNvSpPr>
          <p:nvPr>
            <p:ph sz="quarter" idx="13"/>
          </p:nvPr>
        </p:nvSpPr>
        <p:spPr>
          <a:xfrm>
            <a:off x="2254102" y="2281238"/>
            <a:ext cx="9213998" cy="3700462"/>
          </a:xfrm>
        </p:spPr>
        <p:txBody>
          <a:bodyPr rtlCol="0">
            <a:normAutofit lnSpcReduction="10000"/>
          </a:bodyPr>
          <a:lstStyle>
            <a:defPPr>
              <a:defRPr lang="ja-JP"/>
            </a:defPPr>
          </a:lstStyle>
          <a:p>
            <a:pPr rtl="0">
              <a:buFont typeface="Wingdings" panose="05000000000000000000" pitchFamily="2" charset="2"/>
              <a:buChar char="Ø"/>
            </a:pPr>
            <a:r>
              <a:rPr lang="ja-JP" altLang="en-US" sz="2400" b="1" dirty="0">
                <a:solidFill>
                  <a:srgbClr val="FF0000"/>
                </a:solidFill>
                <a:latin typeface="+mn-ea"/>
                <a:ea typeface="+mn-ea"/>
              </a:rPr>
              <a:t>上田正</a:t>
            </a:r>
            <a:r>
              <a:rPr lang="en-US" altLang="ja-JP" sz="2400" b="1" dirty="0">
                <a:solidFill>
                  <a:srgbClr val="FF0000"/>
                </a:solidFill>
                <a:latin typeface="+mn-ea"/>
                <a:ea typeface="+mn-ea"/>
              </a:rPr>
              <a:t>1981</a:t>
            </a:r>
            <a:r>
              <a:rPr lang="ja-JP" altLang="en-US" sz="2400" b="1" dirty="0">
                <a:solidFill>
                  <a:srgbClr val="FF0000"/>
                </a:solidFill>
                <a:latin typeface="+mn-ea"/>
                <a:ea typeface="+mn-ea"/>
              </a:rPr>
              <a:t>　玄応音義諸本論考</a:t>
            </a:r>
            <a:endParaRPr lang="en-US" altLang="ja-JP" sz="2400" b="1" dirty="0">
              <a:solidFill>
                <a:srgbClr val="FF0000"/>
              </a:solidFill>
              <a:latin typeface="+mn-ea"/>
              <a:ea typeface="+mn-ea"/>
            </a:endParaRPr>
          </a:p>
          <a:p>
            <a:pPr algn="l">
              <a:buFont typeface="Wingdings" panose="05000000000000000000" pitchFamily="2" charset="2"/>
              <a:buChar char="Ø"/>
            </a:pPr>
            <a:r>
              <a:rPr lang="ja-JP" altLang="en-US" sz="2400" dirty="0">
                <a:latin typeface="+mn-ea"/>
                <a:ea typeface="+mn-ea"/>
              </a:rPr>
              <a:t>上田正</a:t>
            </a:r>
            <a:r>
              <a:rPr lang="en-US" altLang="ja-JP" sz="2400" dirty="0">
                <a:latin typeface="+mn-ea"/>
                <a:ea typeface="+mn-ea"/>
              </a:rPr>
              <a:t>1981</a:t>
            </a:r>
            <a:r>
              <a:rPr lang="ja-JP" altLang="en-US" sz="2400" dirty="0">
                <a:latin typeface="+mn-ea"/>
                <a:ea typeface="+mn-ea"/>
              </a:rPr>
              <a:t>　慧琳音の韻の通用に関する統計的研究</a:t>
            </a:r>
            <a:endParaRPr lang="en-US" altLang="ja-JP" sz="2400" dirty="0">
              <a:latin typeface="+mn-ea"/>
              <a:ea typeface="+mn-ea"/>
            </a:endParaRPr>
          </a:p>
          <a:p>
            <a:pPr rtl="0">
              <a:buFont typeface="Wingdings" panose="05000000000000000000" pitchFamily="2" charset="2"/>
              <a:buChar char="Ø"/>
            </a:pPr>
            <a:r>
              <a:rPr lang="ja-JP" altLang="en-US" sz="2400" b="1" dirty="0">
                <a:solidFill>
                  <a:srgbClr val="FF0000"/>
                </a:solidFill>
                <a:latin typeface="+mn-ea"/>
                <a:ea typeface="+mn-ea"/>
              </a:rPr>
              <a:t>上田正</a:t>
            </a:r>
            <a:r>
              <a:rPr lang="en-US" altLang="ja-JP" sz="2400" b="1" dirty="0">
                <a:solidFill>
                  <a:srgbClr val="FF0000"/>
                </a:solidFill>
                <a:latin typeface="+mn-ea"/>
                <a:ea typeface="+mn-ea"/>
              </a:rPr>
              <a:t>1983</a:t>
            </a:r>
            <a:r>
              <a:rPr lang="ja-JP" altLang="en-US" sz="2400" b="1" dirty="0">
                <a:solidFill>
                  <a:srgbClr val="FF0000"/>
                </a:solidFill>
                <a:latin typeface="+mn-ea"/>
                <a:ea typeface="+mn-ea"/>
              </a:rPr>
              <a:t>　慧琳音義考</a:t>
            </a:r>
            <a:endParaRPr lang="en-US" altLang="ja-JP" sz="2400" b="1" dirty="0">
              <a:solidFill>
                <a:srgbClr val="FF0000"/>
              </a:solidFill>
              <a:latin typeface="+mn-ea"/>
              <a:ea typeface="+mn-ea"/>
            </a:endParaRPr>
          </a:p>
          <a:p>
            <a:pPr rtl="0">
              <a:buFont typeface="Wingdings" panose="05000000000000000000" pitchFamily="2" charset="2"/>
              <a:buChar char="Ø"/>
            </a:pPr>
            <a:r>
              <a:rPr lang="ja-JP" altLang="en-US" sz="2400" dirty="0">
                <a:latin typeface="+mn-ea"/>
                <a:ea typeface="+mn-ea"/>
              </a:rPr>
              <a:t>上田正</a:t>
            </a:r>
            <a:r>
              <a:rPr lang="en-US" altLang="ja-JP" sz="2400" dirty="0">
                <a:latin typeface="+mn-ea"/>
                <a:ea typeface="+mn-ea"/>
              </a:rPr>
              <a:t>1986</a:t>
            </a:r>
            <a:r>
              <a:rPr lang="ja-JP" altLang="en-US" sz="2400" dirty="0">
                <a:latin typeface="+mn-ea"/>
                <a:ea typeface="+mn-ea"/>
              </a:rPr>
              <a:t>　</a:t>
            </a:r>
            <a:r>
              <a:rPr lang="en-US" altLang="ja-JP" sz="2400" dirty="0">
                <a:latin typeface="+mn-ea"/>
                <a:ea typeface="+mn-ea"/>
              </a:rPr>
              <a:t>『</a:t>
            </a:r>
            <a:r>
              <a:rPr lang="ja-JP" altLang="en-US" sz="2400" dirty="0">
                <a:latin typeface="+mn-ea"/>
                <a:ea typeface="+mn-ea"/>
              </a:rPr>
              <a:t>玄応反切総覧</a:t>
            </a:r>
            <a:r>
              <a:rPr lang="en-US" altLang="ja-JP" sz="2400" dirty="0">
                <a:latin typeface="+mn-ea"/>
                <a:ea typeface="+mn-ea"/>
              </a:rPr>
              <a:t>』</a:t>
            </a:r>
          </a:p>
          <a:p>
            <a:pPr rtl="0">
              <a:buFont typeface="Wingdings" panose="05000000000000000000" pitchFamily="2" charset="2"/>
              <a:buChar char="Ø"/>
            </a:pPr>
            <a:r>
              <a:rPr lang="ja-JP" altLang="en-US" sz="2400" dirty="0">
                <a:latin typeface="+mn-ea"/>
                <a:ea typeface="+mn-ea"/>
              </a:rPr>
              <a:t>上田正</a:t>
            </a:r>
            <a:r>
              <a:rPr lang="en-US" altLang="ja-JP" sz="2400" dirty="0">
                <a:latin typeface="+mn-ea"/>
                <a:ea typeface="+mn-ea"/>
              </a:rPr>
              <a:t>1986</a:t>
            </a:r>
            <a:r>
              <a:rPr lang="ja-JP" altLang="en-US" sz="2400" dirty="0">
                <a:latin typeface="+mn-ea"/>
                <a:ea typeface="+mn-ea"/>
              </a:rPr>
              <a:t>　</a:t>
            </a:r>
            <a:r>
              <a:rPr lang="en-US" altLang="ja-JP" sz="2400" dirty="0">
                <a:latin typeface="+mn-ea"/>
                <a:ea typeface="+mn-ea"/>
              </a:rPr>
              <a:t>『</a:t>
            </a:r>
            <a:r>
              <a:rPr lang="ja-JP" altLang="en-US" sz="2400" dirty="0">
                <a:latin typeface="+mn-ea"/>
                <a:ea typeface="+mn-ea"/>
              </a:rPr>
              <a:t>希麟反切総覧</a:t>
            </a:r>
            <a:r>
              <a:rPr lang="en-US" altLang="ja-JP" sz="2400" dirty="0">
                <a:latin typeface="+mn-ea"/>
                <a:ea typeface="+mn-ea"/>
              </a:rPr>
              <a:t>』</a:t>
            </a:r>
          </a:p>
          <a:p>
            <a:pPr rtl="0">
              <a:buFont typeface="Wingdings" panose="05000000000000000000" pitchFamily="2" charset="2"/>
              <a:buChar char="Ø"/>
            </a:pPr>
            <a:r>
              <a:rPr lang="ja-JP" altLang="en-US" sz="2400" dirty="0">
                <a:latin typeface="+mn-ea"/>
                <a:ea typeface="+mn-ea"/>
              </a:rPr>
              <a:t>上田正</a:t>
            </a:r>
            <a:r>
              <a:rPr lang="en-US" altLang="ja-JP" sz="2400" dirty="0">
                <a:latin typeface="+mn-ea"/>
                <a:ea typeface="+mn-ea"/>
              </a:rPr>
              <a:t>1986</a:t>
            </a:r>
            <a:r>
              <a:rPr lang="ja-JP" altLang="en-US" sz="2400" dirty="0">
                <a:latin typeface="+mn-ea"/>
                <a:ea typeface="+mn-ea"/>
              </a:rPr>
              <a:t>　</a:t>
            </a:r>
            <a:r>
              <a:rPr lang="en-US" altLang="ja-JP" sz="2400" dirty="0">
                <a:latin typeface="+mn-ea"/>
                <a:ea typeface="+mn-ea"/>
              </a:rPr>
              <a:t>『</a:t>
            </a:r>
            <a:r>
              <a:rPr lang="ja-JP" altLang="en-US" sz="2400" dirty="0">
                <a:latin typeface="+mn-ea"/>
                <a:ea typeface="+mn-ea"/>
              </a:rPr>
              <a:t>玉篇反切総覧</a:t>
            </a:r>
            <a:r>
              <a:rPr lang="en-US" altLang="ja-JP" sz="2400" dirty="0">
                <a:latin typeface="+mn-ea"/>
                <a:ea typeface="+mn-ea"/>
              </a:rPr>
              <a:t>』</a:t>
            </a:r>
          </a:p>
          <a:p>
            <a:pPr rtl="0">
              <a:buFont typeface="Wingdings" panose="05000000000000000000" pitchFamily="2" charset="2"/>
              <a:buChar char="Ø"/>
            </a:pPr>
            <a:r>
              <a:rPr lang="ja-JP" altLang="en-US" sz="2400" dirty="0">
                <a:latin typeface="+mn-ea"/>
                <a:ea typeface="+mn-ea"/>
              </a:rPr>
              <a:t>上田正</a:t>
            </a:r>
            <a:r>
              <a:rPr lang="en-US" altLang="ja-JP" sz="2400" dirty="0">
                <a:latin typeface="+mn-ea"/>
                <a:ea typeface="+mn-ea"/>
              </a:rPr>
              <a:t>1987</a:t>
            </a:r>
            <a:r>
              <a:rPr lang="ja-JP" altLang="en-US" sz="2400" dirty="0">
                <a:latin typeface="+mn-ea"/>
                <a:ea typeface="+mn-ea"/>
              </a:rPr>
              <a:t>　</a:t>
            </a:r>
            <a:r>
              <a:rPr lang="en-US" altLang="ja-JP" sz="2400" dirty="0">
                <a:latin typeface="+mn-ea"/>
                <a:ea typeface="+mn-ea"/>
              </a:rPr>
              <a:t>『</a:t>
            </a:r>
            <a:r>
              <a:rPr lang="ja-JP" altLang="en-US" sz="2400" dirty="0">
                <a:latin typeface="+mn-ea"/>
                <a:ea typeface="+mn-ea"/>
              </a:rPr>
              <a:t>慧琳反切総覧</a:t>
            </a:r>
            <a:r>
              <a:rPr lang="en-US" altLang="ja-JP" sz="2400" dirty="0">
                <a:latin typeface="+mn-ea"/>
                <a:ea typeface="+mn-ea"/>
              </a:rPr>
              <a:t>』</a:t>
            </a:r>
            <a:endParaRPr lang="ja-JP" sz="2400" dirty="0">
              <a:latin typeface="+mn-ea"/>
              <a:ea typeface="+mn-ea"/>
            </a:endParaRPr>
          </a:p>
        </p:txBody>
      </p:sp>
      <p:grpSp>
        <p:nvGrpSpPr>
          <p:cNvPr id="19" name="グループ 18">
            <a:extLst>
              <a:ext uri="{FF2B5EF4-FFF2-40B4-BE49-F238E27FC236}">
                <a16:creationId xmlns:a16="http://schemas.microsoft.com/office/drawing/2014/main" id="{3945B1F1-72BE-187C-114A-52A57953BF6D}"/>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1539C7AA-6D46-4FFB-8DBA-67B6402CDD7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7AFE5625-9971-B716-D70A-15F5149C1B4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8FFBECCF-1779-073C-D569-8038460DE7E1}"/>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701E3F18-8C03-2B45-445D-94402E644B0C}"/>
              </a:ext>
            </a:extLst>
          </p:cNvPr>
          <p:cNvSpPr>
            <a:spLocks noGrp="1"/>
          </p:cNvSpPr>
          <p:nvPr>
            <p:ph type="sldNum" sz="quarter" idx="22"/>
          </p:nvPr>
        </p:nvSpPr>
        <p:spPr/>
        <p:txBody>
          <a:bodyPr/>
          <a:lstStyle/>
          <a:p>
            <a:fld id="{294A09A9-5501-47C1-A89A-A340965A2BE2}" type="slidenum">
              <a:rPr lang="en-US" altLang="ja-JP" noProof="0" smtClean="0"/>
              <a:pPr/>
              <a:t>14</a:t>
            </a:fld>
            <a:endParaRPr lang="ja-JP" altLang="en-US" noProof="0" dirty="0"/>
          </a:p>
        </p:txBody>
      </p:sp>
    </p:spTree>
    <p:extLst>
      <p:ext uri="{BB962C8B-B14F-4D97-AF65-F5344CB8AC3E}">
        <p14:creationId xmlns:p14="http://schemas.microsoft.com/office/powerpoint/2010/main" val="99246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674EF-4FA2-BE00-3128-C526143A091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8776852-DF6B-524C-0CA8-522BA8C5E4EB}"/>
              </a:ext>
            </a:extLst>
          </p:cNvPr>
          <p:cNvSpPr>
            <a:spLocks noGrp="1"/>
          </p:cNvSpPr>
          <p:nvPr>
            <p:ph type="title"/>
          </p:nvPr>
        </p:nvSpPr>
        <p:spPr/>
        <p:txBody>
          <a:bodyPr/>
          <a:lstStyle/>
          <a:p>
            <a:endParaRPr lang="ja-JP" altLang="en-US"/>
          </a:p>
        </p:txBody>
      </p:sp>
      <p:sp>
        <p:nvSpPr>
          <p:cNvPr id="7" name="テキスト プレースホルダー 6">
            <a:extLst>
              <a:ext uri="{FF2B5EF4-FFF2-40B4-BE49-F238E27FC236}">
                <a16:creationId xmlns:a16="http://schemas.microsoft.com/office/drawing/2014/main" id="{7193C76C-5BE1-6BD5-DDFA-CAB7CB20662E}"/>
              </a:ext>
            </a:extLst>
          </p:cNvPr>
          <p:cNvSpPr>
            <a:spLocks noGrp="1"/>
          </p:cNvSpPr>
          <p:nvPr>
            <p:ph sz="quarter" idx="15"/>
          </p:nvPr>
        </p:nvSpPr>
        <p:spPr>
          <a:xfrm>
            <a:off x="594360" y="2214213"/>
            <a:ext cx="5182664" cy="4059782"/>
          </a:xfrm>
        </p:spPr>
        <p:txBody>
          <a:bodyPr rtlCol="0">
            <a:normAutofit/>
          </a:bodyPr>
          <a:lstStyle>
            <a:defPPr>
              <a:defRPr lang="ja-JP"/>
            </a:defPPr>
          </a:lstStyle>
          <a:p>
            <a:pPr marL="0" indent="0" rtl="0">
              <a:buNone/>
            </a:pPr>
            <a:r>
              <a:rPr lang="ja-JP" altLang="en-US" sz="2400" dirty="0">
                <a:latin typeface="SimHei" panose="02010609060101010101" pitchFamily="49" charset="-122"/>
                <a:ea typeface="SimHei" panose="02010609060101010101" pitchFamily="49" charset="-122"/>
              </a:rPr>
              <a:t>上田</a:t>
            </a:r>
            <a:r>
              <a:rPr lang="en-US" altLang="ja-JP" sz="2400" dirty="0">
                <a:latin typeface="SimHei" panose="02010609060101010101" pitchFamily="49" charset="-122"/>
                <a:ea typeface="SimHei" panose="02010609060101010101" pitchFamily="49" charset="-122"/>
              </a:rPr>
              <a:t>1981</a:t>
            </a:r>
          </a:p>
          <a:p>
            <a:pPr marL="0" indent="0" rtl="0">
              <a:buNone/>
            </a:pPr>
            <a:r>
              <a:rPr lang="en-US" altLang="zh-CN" sz="2400" dirty="0">
                <a:latin typeface="SimHei" panose="02010609060101010101" pitchFamily="49" charset="-122"/>
                <a:ea typeface="SimHei" panose="02010609060101010101" pitchFamily="49" charset="-122"/>
              </a:rPr>
              <a:t>《</a:t>
            </a:r>
            <a:r>
              <a:rPr lang="zh-CN" altLang="en-US" sz="2400" dirty="0">
                <a:latin typeface="SimHei" panose="02010609060101010101" pitchFamily="49" charset="-122"/>
                <a:ea typeface="SimHei" panose="02010609060101010101" pitchFamily="49" charset="-122"/>
              </a:rPr>
              <a:t>玄應音義</a:t>
            </a:r>
            <a:r>
              <a:rPr lang="en-US" altLang="zh-CN" sz="2400" dirty="0">
                <a:latin typeface="SimHei" panose="02010609060101010101" pitchFamily="49" charset="-122"/>
                <a:ea typeface="SimHei" panose="02010609060101010101" pitchFamily="49" charset="-122"/>
              </a:rPr>
              <a:t>》</a:t>
            </a:r>
            <a:r>
              <a:rPr lang="zh-CN" altLang="en-US" sz="2400" dirty="0">
                <a:latin typeface="SimHei" panose="02010609060101010101" pitchFamily="49" charset="-122"/>
                <a:ea typeface="SimHei" panose="02010609060101010101" pitchFamily="49" charset="-122"/>
              </a:rPr>
              <a:t>版本的兩大類</a:t>
            </a: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en-US" altLang="ja-JP" sz="2400" dirty="0">
                <a:latin typeface="SimHei" panose="02010609060101010101" pitchFamily="49" charset="-122"/>
                <a:ea typeface="SimHei" panose="02010609060101010101" pitchFamily="49" charset="-122"/>
              </a:rPr>
              <a:t>A.</a:t>
            </a:r>
            <a:r>
              <a:rPr lang="ja-JP" altLang="en-US" sz="2400" dirty="0">
                <a:latin typeface="SimHei" panose="02010609060101010101" pitchFamily="49" charset="-122"/>
                <a:ea typeface="SimHei" panose="02010609060101010101" pitchFamily="49" charset="-122"/>
              </a:rPr>
              <a:t>高麗蔵本、大治本、広島大蔵本、天理本、敦煌本等</a:t>
            </a: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en-US" altLang="ja-JP" sz="2400" dirty="0">
                <a:latin typeface="SimHei" panose="02010609060101010101" pitchFamily="49" charset="-122"/>
                <a:ea typeface="SimHei" panose="02010609060101010101" pitchFamily="49" charset="-122"/>
              </a:rPr>
              <a:t>B.</a:t>
            </a:r>
            <a:r>
              <a:rPr lang="zh-CN" altLang="en-US" sz="2400" dirty="0">
                <a:latin typeface="SimHei" panose="02010609060101010101" pitchFamily="49" charset="-122"/>
                <a:ea typeface="SimHei" panose="02010609060101010101" pitchFamily="49" charset="-122"/>
              </a:rPr>
              <a:t>磧砂</a:t>
            </a:r>
            <a:r>
              <a:rPr lang="ja-JP" altLang="en-US" sz="2400" dirty="0">
                <a:latin typeface="SimHei" panose="02010609060101010101" pitchFamily="49" charset="-122"/>
                <a:ea typeface="SimHei" panose="02010609060101010101" pitchFamily="49" charset="-122"/>
              </a:rPr>
              <a:t>蔵本、叢書集成本等</a:t>
            </a: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endParaRPr lang="en-US" altLang="ja-JP" sz="2400" dirty="0">
              <a:latin typeface="SimHei" panose="02010609060101010101" pitchFamily="49" charset="-122"/>
              <a:ea typeface="SimHei" panose="02010609060101010101" pitchFamily="49" charset="-122"/>
            </a:endParaRPr>
          </a:p>
        </p:txBody>
      </p:sp>
      <p:sp>
        <p:nvSpPr>
          <p:cNvPr id="5" name="コンテンツ プレースホルダー 4">
            <a:extLst>
              <a:ext uri="{FF2B5EF4-FFF2-40B4-BE49-F238E27FC236}">
                <a16:creationId xmlns:a16="http://schemas.microsoft.com/office/drawing/2014/main" id="{408CE44C-80C5-8F1B-3E8C-D93937193DCC}"/>
              </a:ext>
            </a:extLst>
          </p:cNvPr>
          <p:cNvSpPr>
            <a:spLocks noGrp="1"/>
          </p:cNvSpPr>
          <p:nvPr>
            <p:ph sz="quarter" idx="16"/>
          </p:nvPr>
        </p:nvSpPr>
        <p:spPr>
          <a:xfrm>
            <a:off x="6414977" y="2214213"/>
            <a:ext cx="4685414" cy="4059782"/>
          </a:xfrm>
        </p:spPr>
        <p:txBody>
          <a:bodyPr/>
          <a:lstStyle/>
          <a:p>
            <a:pPr marL="0" indent="0" rtl="0">
              <a:buNone/>
            </a:pPr>
            <a:r>
              <a:rPr lang="ja-JP" altLang="en-US" sz="2400" dirty="0">
                <a:latin typeface="SimHei" panose="02010609060101010101" pitchFamily="49" charset="-122"/>
                <a:ea typeface="SimHei" panose="02010609060101010101" pitchFamily="49" charset="-122"/>
              </a:rPr>
              <a:t>上田</a:t>
            </a:r>
            <a:r>
              <a:rPr lang="en-US" altLang="ja-JP" sz="2400" dirty="0">
                <a:latin typeface="SimHei" panose="02010609060101010101" pitchFamily="49" charset="-122"/>
                <a:ea typeface="SimHei" panose="02010609060101010101" pitchFamily="49" charset="-122"/>
              </a:rPr>
              <a:t>1983 </a:t>
            </a:r>
          </a:p>
          <a:p>
            <a:pPr marL="0" indent="0" rtl="0">
              <a:buNone/>
            </a:pPr>
            <a:r>
              <a:rPr lang="en-US" altLang="zh-CN" sz="2400" dirty="0">
                <a:latin typeface="SimHei" panose="02010609060101010101" pitchFamily="49" charset="-122"/>
                <a:ea typeface="SimHei" panose="02010609060101010101" pitchFamily="49" charset="-122"/>
              </a:rPr>
              <a:t>《</a:t>
            </a:r>
            <a:r>
              <a:rPr lang="zh-CN" altLang="en-US" sz="2400" dirty="0">
                <a:latin typeface="SimHei" panose="02010609060101010101" pitchFamily="49" charset="-122"/>
                <a:ea typeface="SimHei" panose="02010609060101010101" pitchFamily="49" charset="-122"/>
              </a:rPr>
              <a:t>慧琳音義</a:t>
            </a:r>
            <a:r>
              <a:rPr lang="en-US" altLang="zh-CN" sz="2400" dirty="0">
                <a:latin typeface="SimHei" panose="02010609060101010101" pitchFamily="49" charset="-122"/>
                <a:ea typeface="SimHei" panose="02010609060101010101" pitchFamily="49" charset="-122"/>
              </a:rPr>
              <a:t>》</a:t>
            </a:r>
            <a:r>
              <a:rPr lang="zh-CN" altLang="en-US" sz="2400" dirty="0">
                <a:latin typeface="SimHei" panose="02010609060101010101" pitchFamily="49" charset="-122"/>
                <a:ea typeface="SimHei" panose="02010609060101010101" pitchFamily="49" charset="-122"/>
              </a:rPr>
              <a:t>中語音層次的二重性</a:t>
            </a: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en-US" altLang="ja-JP" sz="2400" dirty="0">
                <a:latin typeface="SimHei" panose="02010609060101010101" pitchFamily="49" charset="-122"/>
                <a:ea typeface="SimHei" panose="02010609060101010101" pitchFamily="49" charset="-122"/>
              </a:rPr>
              <a:t>A.</a:t>
            </a:r>
            <a:r>
              <a:rPr lang="ja-JP" altLang="en-US" sz="2400" dirty="0">
                <a:latin typeface="SimHei" panose="02010609060101010101" pitchFamily="49" charset="-122"/>
                <a:ea typeface="SimHei" panose="02010609060101010101" pitchFamily="49" charset="-122"/>
              </a:rPr>
              <a:t>秦音</a:t>
            </a:r>
            <a:r>
              <a:rPr lang="zh-CN" altLang="en-US" sz="2400" dirty="0">
                <a:latin typeface="SimHei" panose="02010609060101010101" pitchFamily="49" charset="-122"/>
                <a:ea typeface="SimHei" panose="02010609060101010101" pitchFamily="49" charset="-122"/>
              </a:rPr>
              <a:t>與</a:t>
            </a:r>
            <a:r>
              <a:rPr lang="ja-JP" altLang="en-US" sz="2400" dirty="0">
                <a:latin typeface="SimHei" panose="02010609060101010101" pitchFamily="49" charset="-122"/>
                <a:ea typeface="SimHei" panose="02010609060101010101" pitchFamily="49" charset="-122"/>
              </a:rPr>
              <a:t>呉音</a:t>
            </a: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en-US" altLang="ja-JP" sz="2400" dirty="0">
                <a:latin typeface="SimHei" panose="02010609060101010101" pitchFamily="49" charset="-122"/>
                <a:ea typeface="SimHei" panose="02010609060101010101" pitchFamily="49" charset="-122"/>
              </a:rPr>
              <a:t>B.</a:t>
            </a:r>
            <a:r>
              <a:rPr lang="zh-CN" altLang="en-US" sz="2400" dirty="0">
                <a:latin typeface="SimHei" panose="02010609060101010101" pitchFamily="49" charset="-122"/>
                <a:ea typeface="SimHei" panose="02010609060101010101" pitchFamily="49" charset="-122"/>
              </a:rPr>
              <a:t>規範音與口語音</a:t>
            </a:r>
            <a:endParaRPr lang="en-US" altLang="ja-JP" sz="2400" dirty="0">
              <a:latin typeface="SimHei" panose="02010609060101010101" pitchFamily="49" charset="-122"/>
              <a:ea typeface="SimHei" panose="02010609060101010101" pitchFamily="49" charset="-122"/>
            </a:endParaRPr>
          </a:p>
          <a:p>
            <a:endParaRPr lang="ja-JP" altLang="en-US" dirty="0"/>
          </a:p>
        </p:txBody>
      </p:sp>
      <p:sp>
        <p:nvSpPr>
          <p:cNvPr id="2" name="スライド番号プレースホルダー 1">
            <a:extLst>
              <a:ext uri="{FF2B5EF4-FFF2-40B4-BE49-F238E27FC236}">
                <a16:creationId xmlns:a16="http://schemas.microsoft.com/office/drawing/2014/main" id="{E0743F60-2DFE-C611-1331-D0943FCE3E00}"/>
              </a:ext>
            </a:extLst>
          </p:cNvPr>
          <p:cNvSpPr>
            <a:spLocks noGrp="1"/>
          </p:cNvSpPr>
          <p:nvPr>
            <p:ph type="sldNum" sz="quarter" idx="12"/>
          </p:nvPr>
        </p:nvSpPr>
        <p:spPr/>
        <p:txBody>
          <a:bodyPr/>
          <a:lstStyle/>
          <a:p>
            <a:fld id="{294A09A9-5501-47C1-A89A-A340965A2BE2}" type="slidenum">
              <a:rPr lang="en-US" altLang="ja-JP" noProof="0" smtClean="0"/>
              <a:pPr/>
              <a:t>15</a:t>
            </a:fld>
            <a:endParaRPr lang="ja-JP" altLang="en-US" noProof="0" dirty="0"/>
          </a:p>
        </p:txBody>
      </p:sp>
      <p:grpSp>
        <p:nvGrpSpPr>
          <p:cNvPr id="19" name="グループ 18">
            <a:extLst>
              <a:ext uri="{FF2B5EF4-FFF2-40B4-BE49-F238E27FC236}">
                <a16:creationId xmlns:a16="http://schemas.microsoft.com/office/drawing/2014/main" id="{C7D73BEE-830F-6670-699B-1FE907323FD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D5140E66-6ECB-BB25-96F7-763134C4DEC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D15FBFB6-7858-E992-0352-CC521D2A667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311DE34B-3DCC-6223-BAFE-CE3D5AA0193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062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55E5A-D150-2C9D-4351-8B0423F409D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77D21BD-D3F8-0B04-B372-CD6599DE09EB}"/>
              </a:ext>
            </a:extLst>
          </p:cNvPr>
          <p:cNvSpPr>
            <a:spLocks noGrp="1"/>
          </p:cNvSpPr>
          <p:nvPr>
            <p:ph type="title"/>
          </p:nvPr>
        </p:nvSpPr>
        <p:spPr>
          <a:xfrm>
            <a:off x="594360" y="102875"/>
            <a:ext cx="10873740" cy="1680205"/>
          </a:xfrm>
        </p:spPr>
        <p:txBody>
          <a:bodyPr rtlCol="0"/>
          <a:lstStyle>
            <a:defPPr>
              <a:defRPr lang="ja-JP"/>
            </a:defPPr>
          </a:lstStyle>
          <a:p>
            <a:pPr rtl="0"/>
            <a:r>
              <a:rPr lang="en-US" altLang="zh-CN" sz="4000" dirty="0">
                <a:latin typeface="SimHei" panose="02010609060101010101" pitchFamily="49" charset="-122"/>
                <a:ea typeface="SimHei" panose="02010609060101010101" pitchFamily="49" charset="-122"/>
              </a:rPr>
              <a:t>2.4 </a:t>
            </a:r>
            <a:r>
              <a:rPr lang="zh-CN" altLang="en-US" sz="4000" dirty="0">
                <a:latin typeface="SimHei" panose="02010609060101010101" pitchFamily="49" charset="-122"/>
                <a:ea typeface="SimHei" panose="02010609060101010101" pitchFamily="49" charset="-122"/>
              </a:rPr>
              <a:t>應用期</a:t>
            </a:r>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430EAACE-4C2D-A146-2EEC-7052CDA7BB90}"/>
              </a:ext>
            </a:extLst>
          </p:cNvPr>
          <p:cNvSpPr>
            <a:spLocks noGrp="1"/>
          </p:cNvSpPr>
          <p:nvPr>
            <p:ph sz="quarter" idx="13"/>
          </p:nvPr>
        </p:nvSpPr>
        <p:spPr>
          <a:xfrm>
            <a:off x="2402958" y="2281238"/>
            <a:ext cx="9194682" cy="4050982"/>
          </a:xfrm>
        </p:spPr>
        <p:txBody>
          <a:bodyPr rtlCol="0">
            <a:normAutofit/>
          </a:bodyPr>
          <a:lstStyle>
            <a:defPPr>
              <a:defRPr lang="ja-JP"/>
            </a:defPPr>
          </a:lstStyle>
          <a:p>
            <a:pPr rtl="0">
              <a:buFont typeface="Wingdings" panose="05000000000000000000" pitchFamily="2" charset="2"/>
              <a:buChar char="Ø"/>
            </a:pPr>
            <a:r>
              <a:rPr lang="zh-CN" altLang="en-US" sz="2400" dirty="0">
                <a:latin typeface="SimHei" panose="02010609060101010101" pitchFamily="49" charset="-122"/>
                <a:ea typeface="SimHei" panose="02010609060101010101" pitchFamily="49" charset="-122"/>
              </a:rPr>
              <a:t>特徵：基於神尾弌春、上田正等學者整理的反切總覽，開始對玄應、慧琳音義進行全面的音韻學研究並拓展至其他課題的研究之中。</a:t>
            </a:r>
            <a:endParaRPr lang="en-US" altLang="zh-CN"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ja-JP" altLang="en-US" sz="2400" dirty="0">
                <a:latin typeface="+mn-ea"/>
                <a:ea typeface="+mn-ea"/>
              </a:rPr>
              <a:t>太田斎</a:t>
            </a:r>
            <a:r>
              <a:rPr lang="en-US" altLang="ja-JP" sz="2400" dirty="0">
                <a:latin typeface="+mn-ea"/>
                <a:ea typeface="+mn-ea"/>
              </a:rPr>
              <a:t>1998</a:t>
            </a:r>
            <a:r>
              <a:rPr lang="ja-JP" altLang="en-US" sz="2400" dirty="0">
                <a:latin typeface="+mn-ea"/>
                <a:ea typeface="+mn-ea"/>
              </a:rPr>
              <a:t>　玄応音義反切と玉篇反切の一致</a:t>
            </a:r>
            <a:endParaRPr lang="en-US" altLang="ja-JP" sz="2400" dirty="0">
              <a:latin typeface="+mn-ea"/>
              <a:ea typeface="+mn-ea"/>
            </a:endParaRPr>
          </a:p>
          <a:p>
            <a:pPr rtl="0">
              <a:buFont typeface="Wingdings" panose="05000000000000000000" pitchFamily="2" charset="2"/>
              <a:buChar char="Ø"/>
            </a:pPr>
            <a:r>
              <a:rPr lang="ja-JP" altLang="en-US" sz="2400" b="1" dirty="0">
                <a:solidFill>
                  <a:srgbClr val="FF0000"/>
                </a:solidFill>
                <a:latin typeface="+mn-ea"/>
                <a:ea typeface="+mn-ea"/>
              </a:rPr>
              <a:t>太田斎</a:t>
            </a:r>
            <a:r>
              <a:rPr lang="en-US" altLang="ja-JP" sz="2400" b="1" dirty="0">
                <a:solidFill>
                  <a:srgbClr val="FF0000"/>
                </a:solidFill>
                <a:latin typeface="+mn-ea"/>
                <a:ea typeface="+mn-ea"/>
              </a:rPr>
              <a:t>1998</a:t>
            </a:r>
            <a:r>
              <a:rPr lang="ja-JP" altLang="en-US" sz="2400" b="1" dirty="0">
                <a:solidFill>
                  <a:srgbClr val="FF0000"/>
                </a:solidFill>
                <a:latin typeface="+mn-ea"/>
                <a:ea typeface="+mn-ea"/>
              </a:rPr>
              <a:t>　玄応音義に見る玉篇の利用</a:t>
            </a:r>
            <a:endParaRPr lang="en-US" altLang="ja-JP" sz="2400" b="1" dirty="0">
              <a:solidFill>
                <a:srgbClr val="FF0000"/>
              </a:solidFill>
              <a:latin typeface="+mn-ea"/>
              <a:ea typeface="+mn-ea"/>
            </a:endParaRPr>
          </a:p>
          <a:p>
            <a:pPr>
              <a:buFont typeface="Wingdings" panose="05000000000000000000" pitchFamily="2" charset="2"/>
              <a:buChar char="Ø"/>
            </a:pPr>
            <a:r>
              <a:rPr lang="ja-JP" altLang="en-US" sz="2400" b="1" dirty="0">
                <a:solidFill>
                  <a:srgbClr val="FF0000"/>
                </a:solidFill>
                <a:latin typeface="+mn-ea"/>
                <a:ea typeface="+mn-ea"/>
              </a:rPr>
              <a:t>太田斎</a:t>
            </a:r>
            <a:r>
              <a:rPr lang="en-US" altLang="ja-JP" sz="2400" b="1" dirty="0">
                <a:solidFill>
                  <a:srgbClr val="FF0000"/>
                </a:solidFill>
                <a:latin typeface="+mn-ea"/>
                <a:ea typeface="+mn-ea"/>
              </a:rPr>
              <a:t>2019</a:t>
            </a:r>
            <a:r>
              <a:rPr lang="ja-JP" altLang="en-US" sz="2400" b="1" dirty="0">
                <a:solidFill>
                  <a:srgbClr val="FF0000"/>
                </a:solidFill>
                <a:latin typeface="+mn-ea"/>
                <a:ea typeface="+mn-ea"/>
              </a:rPr>
              <a:t>　</a:t>
            </a:r>
            <a:r>
              <a:rPr lang="en-US" altLang="ja-JP" sz="2400" b="1" dirty="0">
                <a:solidFill>
                  <a:srgbClr val="FF0000"/>
                </a:solidFill>
                <a:latin typeface="+mn-ea"/>
                <a:ea typeface="+mn-ea"/>
              </a:rPr>
              <a:t>『</a:t>
            </a:r>
            <a:r>
              <a:rPr lang="ja-JP" altLang="en-US" sz="2400" b="1" dirty="0">
                <a:solidFill>
                  <a:srgbClr val="FF0000"/>
                </a:solidFill>
                <a:latin typeface="+mn-ea"/>
                <a:ea typeface="+mn-ea"/>
              </a:rPr>
              <a:t>玄応音義</a:t>
            </a:r>
            <a:r>
              <a:rPr lang="en-US" altLang="ja-JP" sz="2400" b="1" dirty="0">
                <a:solidFill>
                  <a:srgbClr val="FF0000"/>
                </a:solidFill>
                <a:latin typeface="+mn-ea"/>
                <a:ea typeface="+mn-ea"/>
              </a:rPr>
              <a:t>』</a:t>
            </a:r>
            <a:r>
              <a:rPr lang="ja-JP" altLang="en-US" sz="2400" b="1" dirty="0">
                <a:solidFill>
                  <a:srgbClr val="FF0000"/>
                </a:solidFill>
                <a:latin typeface="+mn-ea"/>
                <a:ea typeface="+mn-ea"/>
              </a:rPr>
              <a:t>反切と</a:t>
            </a:r>
            <a:r>
              <a:rPr lang="en-US" altLang="ja-JP" sz="2400" b="1" dirty="0">
                <a:solidFill>
                  <a:srgbClr val="FF0000"/>
                </a:solidFill>
                <a:latin typeface="+mn-ea"/>
                <a:ea typeface="+mn-ea"/>
              </a:rPr>
              <a:t>『</a:t>
            </a:r>
            <a:r>
              <a:rPr lang="ja-JP" altLang="en-US" sz="2400" b="1" dirty="0">
                <a:solidFill>
                  <a:srgbClr val="FF0000"/>
                </a:solidFill>
                <a:latin typeface="+mn-ea"/>
                <a:ea typeface="+mn-ea"/>
              </a:rPr>
              <a:t>切韻</a:t>
            </a:r>
            <a:r>
              <a:rPr lang="en-US" altLang="ja-JP" sz="2400" b="1" dirty="0">
                <a:solidFill>
                  <a:srgbClr val="FF0000"/>
                </a:solidFill>
                <a:latin typeface="+mn-ea"/>
                <a:ea typeface="+mn-ea"/>
              </a:rPr>
              <a:t>』</a:t>
            </a:r>
            <a:r>
              <a:rPr lang="ja-JP" altLang="en-US" sz="2400" b="1" dirty="0">
                <a:solidFill>
                  <a:srgbClr val="FF0000"/>
                </a:solidFill>
                <a:latin typeface="+mn-ea"/>
                <a:ea typeface="+mn-ea"/>
              </a:rPr>
              <a:t>反切ｰ中古効摂所属字の分析</a:t>
            </a:r>
            <a:endParaRPr lang="en-US" altLang="zh-CN" sz="2400" b="1" dirty="0">
              <a:solidFill>
                <a:srgbClr val="FF0000"/>
              </a:solidFill>
              <a:latin typeface="+mn-ea"/>
              <a:ea typeface="+mn-ea"/>
            </a:endParaRPr>
          </a:p>
          <a:p>
            <a:pPr rtl="0">
              <a:buFont typeface="Wingdings" panose="05000000000000000000" pitchFamily="2" charset="2"/>
              <a:buChar char="Ø"/>
            </a:pPr>
            <a:r>
              <a:rPr lang="zh-CN" altLang="en-US" sz="2400" dirty="0">
                <a:latin typeface="+mn-ea"/>
                <a:ea typeface="+mn-ea"/>
              </a:rPr>
              <a:t>季鈞菲</a:t>
            </a:r>
            <a:r>
              <a:rPr lang="en-US" altLang="ja-JP" sz="2400" dirty="0">
                <a:latin typeface="+mn-ea"/>
                <a:ea typeface="+mn-ea"/>
              </a:rPr>
              <a:t>2022</a:t>
            </a:r>
            <a:r>
              <a:rPr lang="ja-JP" altLang="en-US" sz="2400" dirty="0">
                <a:latin typeface="+mn-ea"/>
                <a:ea typeface="+mn-ea"/>
              </a:rPr>
              <a:t>　重紐現象の通時的研究</a:t>
            </a:r>
            <a:endParaRPr lang="ja-JP" sz="2400" dirty="0">
              <a:latin typeface="+mn-ea"/>
              <a:ea typeface="+mn-ea"/>
            </a:endParaRPr>
          </a:p>
        </p:txBody>
      </p:sp>
      <p:grpSp>
        <p:nvGrpSpPr>
          <p:cNvPr id="19" name="グループ 18">
            <a:extLst>
              <a:ext uri="{FF2B5EF4-FFF2-40B4-BE49-F238E27FC236}">
                <a16:creationId xmlns:a16="http://schemas.microsoft.com/office/drawing/2014/main" id="{54A4D6C9-BF20-3688-72A2-ED721D85969F}"/>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C02C6D35-CA10-B1D5-0C2C-D0443C0D112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048C8768-1B98-6BF9-F497-E826C94C270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3A3A2967-B8E8-ECB4-6E85-5959FD74BC9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14445669-8B1B-8CC0-309B-EEDF91084D2C}"/>
              </a:ext>
            </a:extLst>
          </p:cNvPr>
          <p:cNvSpPr>
            <a:spLocks noGrp="1"/>
          </p:cNvSpPr>
          <p:nvPr>
            <p:ph type="sldNum" sz="quarter" idx="22"/>
          </p:nvPr>
        </p:nvSpPr>
        <p:spPr/>
        <p:txBody>
          <a:bodyPr/>
          <a:lstStyle/>
          <a:p>
            <a:fld id="{294A09A9-5501-47C1-A89A-A340965A2BE2}" type="slidenum">
              <a:rPr lang="en-US" altLang="ja-JP" noProof="0" smtClean="0"/>
              <a:pPr/>
              <a:t>16</a:t>
            </a:fld>
            <a:endParaRPr lang="ja-JP" altLang="en-US" noProof="0" dirty="0"/>
          </a:p>
        </p:txBody>
      </p:sp>
    </p:spTree>
    <p:extLst>
      <p:ext uri="{BB962C8B-B14F-4D97-AF65-F5344CB8AC3E}">
        <p14:creationId xmlns:p14="http://schemas.microsoft.com/office/powerpoint/2010/main" val="247878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21188-2BB8-470C-7263-6DF04B8E1E0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39D485C-CB15-1112-432A-F040B2445A07}"/>
              </a:ext>
            </a:extLst>
          </p:cNvPr>
          <p:cNvSpPr>
            <a:spLocks noGrp="1"/>
          </p:cNvSpPr>
          <p:nvPr>
            <p:ph type="title"/>
          </p:nvPr>
        </p:nvSpPr>
        <p:spPr>
          <a:xfrm>
            <a:off x="594360" y="102875"/>
            <a:ext cx="10873740" cy="1680205"/>
          </a:xfrm>
        </p:spPr>
        <p:txBody>
          <a:bodyPr rtlCol="0"/>
          <a:lstStyle>
            <a:defPPr>
              <a:defRPr lang="ja-JP"/>
            </a:defPPr>
          </a:lstStyle>
          <a:p>
            <a:pPr rtl="0"/>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82AC77F8-8C77-9D16-0974-14CE40EEAD4C}"/>
              </a:ext>
            </a:extLst>
          </p:cNvPr>
          <p:cNvSpPr>
            <a:spLocks noGrp="1"/>
          </p:cNvSpPr>
          <p:nvPr>
            <p:ph sz="quarter" idx="13"/>
          </p:nvPr>
        </p:nvSpPr>
        <p:spPr>
          <a:xfrm>
            <a:off x="2247014" y="2281238"/>
            <a:ext cx="9221086" cy="3984884"/>
          </a:xfrm>
        </p:spPr>
        <p:txBody>
          <a:bodyPr rtlCol="0">
            <a:normAutofit fontScale="92500" lnSpcReduction="10000"/>
          </a:bodyPr>
          <a:lstStyle>
            <a:defPPr>
              <a:defRPr lang="ja-JP"/>
            </a:defPPr>
          </a:lstStyle>
          <a:p>
            <a:pPr marL="0" indent="0" rtl="0">
              <a:lnSpc>
                <a:spcPct val="100000"/>
              </a:lnSpc>
              <a:buNone/>
            </a:pPr>
            <a:r>
              <a:rPr lang="ja-JP" altLang="en-US" sz="2300" dirty="0">
                <a:latin typeface="SimHei" panose="02010609060101010101" pitchFamily="49" charset="-122"/>
                <a:ea typeface="SimHei" panose="02010609060101010101" pitchFamily="49" charset="-122"/>
              </a:rPr>
              <a:t>太田</a:t>
            </a:r>
            <a:r>
              <a:rPr lang="en-US" altLang="ja-JP" sz="2300" dirty="0">
                <a:latin typeface="SimHei" panose="02010609060101010101" pitchFamily="49" charset="-122"/>
                <a:ea typeface="SimHei" panose="02010609060101010101" pitchFamily="49" charset="-122"/>
              </a:rPr>
              <a:t>1998</a:t>
            </a:r>
          </a:p>
          <a:p>
            <a:pPr rtl="0">
              <a:lnSpc>
                <a:spcPct val="100000"/>
              </a:lnSpc>
              <a:buFont typeface="Wingdings" panose="05000000000000000000" pitchFamily="2" charset="2"/>
              <a:buChar char="Ø"/>
            </a:pPr>
            <a:r>
              <a:rPr lang="zh-CN" altLang="en-US" sz="2300" dirty="0">
                <a:latin typeface="SimHei" panose="02010609060101010101" pitchFamily="49" charset="-122"/>
                <a:ea typeface="SimHei" panose="02010609060101010101" pitchFamily="49" charset="-122"/>
              </a:rPr>
              <a:t>引入小島憲之</a:t>
            </a:r>
            <a:r>
              <a:rPr lang="en-US" altLang="zh-CN" sz="2300" dirty="0">
                <a:latin typeface="SimHei" panose="02010609060101010101" pitchFamily="49" charset="-122"/>
                <a:ea typeface="SimHei" panose="02010609060101010101" pitchFamily="49" charset="-122"/>
              </a:rPr>
              <a:t>1986</a:t>
            </a:r>
            <a:r>
              <a:rPr lang="zh-CN" altLang="en-US" sz="2300" dirty="0">
                <a:latin typeface="SimHei" panose="02010609060101010101" pitchFamily="49" charset="-122"/>
                <a:ea typeface="SimHei" panose="02010609060101010101" pitchFamily="49" charset="-122"/>
              </a:rPr>
              <a:t>關於“暗引的小學書”的概念</a:t>
            </a:r>
            <a:endParaRPr lang="en-US" altLang="zh-CN" sz="2300" dirty="0">
              <a:latin typeface="SimHei" panose="02010609060101010101" pitchFamily="49" charset="-122"/>
              <a:ea typeface="SimHei" panose="02010609060101010101" pitchFamily="49" charset="-122"/>
            </a:endParaRPr>
          </a:p>
          <a:p>
            <a:pPr rtl="0">
              <a:lnSpc>
                <a:spcPct val="100000"/>
              </a:lnSpc>
              <a:buFont typeface="Wingdings" panose="05000000000000000000" pitchFamily="2" charset="2"/>
              <a:buChar char="Ø"/>
            </a:pPr>
            <a:r>
              <a:rPr lang="zh-CN" altLang="en-US" sz="2300" dirty="0">
                <a:latin typeface="SimHei" panose="02010609060101010101" pitchFamily="49" charset="-122"/>
                <a:ea typeface="SimHei" panose="02010609060101010101" pitchFamily="49" charset="-122"/>
              </a:rPr>
              <a:t>（與</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慧琳音義</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不同）</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玄應音義</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雖然不標出</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玉篇</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書名，但大量存在音與義與</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玉篇</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一致的例子。</a:t>
            </a:r>
            <a:endParaRPr lang="en-US" altLang="zh-CN" sz="2300" dirty="0">
              <a:latin typeface="SimHei" panose="02010609060101010101" pitchFamily="49" charset="-122"/>
              <a:ea typeface="SimHei" panose="02010609060101010101" pitchFamily="49" charset="-122"/>
            </a:endParaRPr>
          </a:p>
          <a:p>
            <a:pPr rtl="0">
              <a:lnSpc>
                <a:spcPct val="100000"/>
              </a:lnSpc>
            </a:pPr>
            <a:endParaRPr lang="en-US" altLang="ja-JP" sz="2300" dirty="0">
              <a:latin typeface="SimHei" panose="02010609060101010101" pitchFamily="49" charset="-122"/>
              <a:ea typeface="SimHei" panose="02010609060101010101" pitchFamily="49" charset="-122"/>
            </a:endParaRPr>
          </a:p>
          <a:p>
            <a:pPr marL="0" indent="0" rtl="0">
              <a:lnSpc>
                <a:spcPct val="100000"/>
              </a:lnSpc>
              <a:buNone/>
            </a:pPr>
            <a:r>
              <a:rPr lang="zh-CN" altLang="en-US" sz="2300" dirty="0">
                <a:latin typeface="SimHei" panose="02010609060101010101" pitchFamily="49" charset="-122"/>
                <a:ea typeface="SimHei" panose="02010609060101010101" pitchFamily="49" charset="-122"/>
              </a:rPr>
              <a:t>太田</a:t>
            </a:r>
            <a:r>
              <a:rPr lang="en-US" altLang="zh-CN" sz="2300" dirty="0">
                <a:latin typeface="SimHei" panose="02010609060101010101" pitchFamily="49" charset="-122"/>
                <a:ea typeface="SimHei" panose="02010609060101010101" pitchFamily="49" charset="-122"/>
              </a:rPr>
              <a:t>2019</a:t>
            </a:r>
          </a:p>
          <a:p>
            <a:pPr rtl="0">
              <a:lnSpc>
                <a:spcPct val="100000"/>
              </a:lnSpc>
              <a:buFont typeface="Wingdings" panose="05000000000000000000" pitchFamily="2" charset="2"/>
              <a:buChar char="Ø"/>
            </a:pPr>
            <a:r>
              <a:rPr lang="zh-CN" altLang="en-US" sz="2300" dirty="0">
                <a:latin typeface="SimHei" panose="02010609060101010101" pitchFamily="49" charset="-122"/>
                <a:ea typeface="SimHei" panose="02010609060101010101" pitchFamily="49" charset="-122"/>
              </a:rPr>
              <a:t>基於</a:t>
            </a:r>
            <a:r>
              <a:rPr lang="en-US" altLang="zh-CN" sz="2300" dirty="0">
                <a:latin typeface="SimHei" panose="02010609060101010101" pitchFamily="49" charset="-122"/>
                <a:ea typeface="SimHei" panose="02010609060101010101" pitchFamily="49" charset="-122"/>
              </a:rPr>
              <a:t> </a:t>
            </a:r>
            <a:r>
              <a:rPr lang="zh-CN" altLang="en-US" sz="2300" dirty="0">
                <a:latin typeface="SimHei" panose="02010609060101010101" pitchFamily="49" charset="-122"/>
                <a:ea typeface="SimHei" panose="02010609060101010101" pitchFamily="49" charset="-122"/>
              </a:rPr>
              <a:t>“二等重韻的合流”現象，推測</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玄應音義</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在成書之時，除了大量引用了</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玉篇</a:t>
            </a:r>
            <a:r>
              <a:rPr lang="en-US" altLang="zh-CN" sz="2300" dirty="0">
                <a:latin typeface="SimHei" panose="02010609060101010101" pitchFamily="49" charset="-122"/>
                <a:ea typeface="SimHei" panose="02010609060101010101" pitchFamily="49" charset="-122"/>
              </a:rPr>
              <a:t>》</a:t>
            </a:r>
            <a:r>
              <a:rPr lang="zh-CN" altLang="en-US" sz="2300" dirty="0">
                <a:latin typeface="SimHei" panose="02010609060101010101" pitchFamily="49" charset="-122"/>
                <a:ea typeface="SimHei" panose="02010609060101010101" pitchFamily="49" charset="-122"/>
              </a:rPr>
              <a:t>之外，還可能“暗引”了另一部</a:t>
            </a:r>
            <a:r>
              <a:rPr lang="zh-CN" altLang="en-US" sz="2300" b="1" dirty="0">
                <a:solidFill>
                  <a:srgbClr val="FF0000"/>
                </a:solidFill>
                <a:latin typeface="SimHei" panose="02010609060101010101" pitchFamily="49" charset="-122"/>
                <a:ea typeface="SimHei" panose="02010609060101010101" pitchFamily="49" charset="-122"/>
              </a:rPr>
              <a:t>具有秦音特點，可追溯到六朝時期的小學書</a:t>
            </a:r>
            <a:r>
              <a:rPr lang="zh-CN" altLang="en-US" sz="2300" dirty="0">
                <a:latin typeface="SimHei" panose="02010609060101010101" pitchFamily="49" charset="-122"/>
                <a:ea typeface="SimHei" panose="02010609060101010101" pitchFamily="49" charset="-122"/>
              </a:rPr>
              <a:t>。</a:t>
            </a:r>
            <a:endParaRPr lang="en-US" altLang="zh-CN" sz="2300" dirty="0">
              <a:latin typeface="SimHei" panose="02010609060101010101" pitchFamily="49" charset="-122"/>
              <a:ea typeface="SimHei" panose="02010609060101010101" pitchFamily="49" charset="-122"/>
            </a:endParaRPr>
          </a:p>
          <a:p>
            <a:pPr rtl="0"/>
            <a:endParaRPr lang="ja-JP" altLang="en-US" dirty="0"/>
          </a:p>
        </p:txBody>
      </p:sp>
      <p:grpSp>
        <p:nvGrpSpPr>
          <p:cNvPr id="19" name="グループ 18">
            <a:extLst>
              <a:ext uri="{FF2B5EF4-FFF2-40B4-BE49-F238E27FC236}">
                <a16:creationId xmlns:a16="http://schemas.microsoft.com/office/drawing/2014/main" id="{A6F91D5D-E034-4BE2-4A42-644CBF0A414C}"/>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150439EB-2A42-299E-8A5B-D099B0EC89E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CFCB4C58-2099-E6CF-479B-00EDF83972B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A73AAAB9-0D9A-8CA6-CEDB-E6AD542C6C0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7272EB6D-3CE4-0BC9-8656-EE7AF69952BB}"/>
              </a:ext>
            </a:extLst>
          </p:cNvPr>
          <p:cNvSpPr>
            <a:spLocks noGrp="1"/>
          </p:cNvSpPr>
          <p:nvPr>
            <p:ph type="sldNum" sz="quarter" idx="22"/>
          </p:nvPr>
        </p:nvSpPr>
        <p:spPr/>
        <p:txBody>
          <a:bodyPr/>
          <a:lstStyle/>
          <a:p>
            <a:fld id="{294A09A9-5501-47C1-A89A-A340965A2BE2}" type="slidenum">
              <a:rPr lang="en-US" altLang="ja-JP" noProof="0" smtClean="0"/>
              <a:pPr/>
              <a:t>17</a:t>
            </a:fld>
            <a:endParaRPr lang="ja-JP" altLang="en-US" noProof="0" dirty="0"/>
          </a:p>
        </p:txBody>
      </p:sp>
    </p:spTree>
    <p:extLst>
      <p:ext uri="{BB962C8B-B14F-4D97-AF65-F5344CB8AC3E}">
        <p14:creationId xmlns:p14="http://schemas.microsoft.com/office/powerpoint/2010/main" val="83859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0E5CF-ECF3-3729-8ED7-978806B76B9D}"/>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0FBAC916-AF76-FBB4-2B2A-B41454624CE2}"/>
              </a:ext>
            </a:extLst>
          </p:cNvPr>
          <p:cNvSpPr>
            <a:spLocks noGrp="1"/>
          </p:cNvSpPr>
          <p:nvPr>
            <p:ph type="title"/>
          </p:nvPr>
        </p:nvSpPr>
        <p:spPr>
          <a:xfrm>
            <a:off x="594360" y="102875"/>
            <a:ext cx="10873740" cy="1680205"/>
          </a:xfrm>
        </p:spPr>
        <p:txBody>
          <a:bodyPr rtlCol="0"/>
          <a:lstStyle>
            <a:defPPr>
              <a:defRPr lang="ja-JP"/>
            </a:defPPr>
          </a:lstStyle>
          <a:p>
            <a:pPr rtl="0"/>
            <a:r>
              <a:rPr lang="zh-CN" altLang="en-US" sz="4000" dirty="0">
                <a:latin typeface="SimHei" panose="02010609060101010101" pitchFamily="49" charset="-122"/>
                <a:ea typeface="SimHei" panose="02010609060101010101" pitchFamily="49" charset="-122"/>
              </a:rPr>
              <a:t>三、等韻學、梵漢對音角度</a:t>
            </a:r>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4932140E-FAD2-BA50-C918-8FE1CAF45374}"/>
              </a:ext>
            </a:extLst>
          </p:cNvPr>
          <p:cNvSpPr>
            <a:spLocks noGrp="1"/>
          </p:cNvSpPr>
          <p:nvPr>
            <p:ph sz="quarter" idx="13"/>
          </p:nvPr>
        </p:nvSpPr>
        <p:spPr>
          <a:xfrm>
            <a:off x="1920949" y="2281238"/>
            <a:ext cx="9547152" cy="3431990"/>
          </a:xfrm>
        </p:spPr>
        <p:txBody>
          <a:bodyPr rtlCol="0">
            <a:normAutofit/>
          </a:bodyPr>
          <a:lstStyle>
            <a:defPPr>
              <a:defRPr lang="ja-JP"/>
            </a:defPPr>
          </a:lstStyle>
          <a:p>
            <a:pPr marL="0" indent="0" rtl="0">
              <a:buNone/>
            </a:pPr>
            <a:r>
              <a:rPr lang="zh-CN" altLang="en-US" sz="2400" dirty="0">
                <a:latin typeface="SimHei" panose="02010609060101010101" pitchFamily="49" charset="-122"/>
                <a:ea typeface="SimHei" panose="02010609060101010101" pitchFamily="49" charset="-122"/>
              </a:rPr>
              <a:t>從等韻學以及梵漢對音的角度來利用玄應、慧琳音義進行的研究。</a:t>
            </a:r>
            <a:endParaRPr lang="en-US" altLang="zh-CN"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zh-CN" altLang="en-US" sz="2400" dirty="0">
                <a:latin typeface="SimHei" panose="02010609060101010101" pitchFamily="49" charset="-122"/>
                <a:ea typeface="SimHei" panose="02010609060101010101" pitchFamily="49" charset="-122"/>
              </a:rPr>
              <a:t>矢放昭文</a:t>
            </a:r>
            <a:r>
              <a:rPr lang="en-US" altLang="ja-JP" sz="2400" dirty="0">
                <a:latin typeface="SimHei" panose="02010609060101010101" pitchFamily="49" charset="-122"/>
                <a:ea typeface="SimHei" panose="02010609060101010101" pitchFamily="49" charset="-122"/>
              </a:rPr>
              <a:t>1981</a:t>
            </a:r>
            <a:r>
              <a:rPr lang="ja-JP" altLang="en-US" sz="2400" dirty="0">
                <a:latin typeface="SimHei" panose="02010609060101010101" pitchFamily="49" charset="-122"/>
                <a:ea typeface="SimHei" panose="02010609060101010101" pitchFamily="49" charset="-122"/>
              </a:rPr>
              <a:t>　慧琳音義反切の等韻学的性格</a:t>
            </a:r>
            <a:endParaRPr lang="en-US" altLang="zh-CN"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zh-CN" altLang="en-US" sz="2400" dirty="0">
                <a:latin typeface="SimHei" panose="02010609060101010101" pitchFamily="49" charset="-122"/>
                <a:ea typeface="SimHei" panose="02010609060101010101" pitchFamily="49" charset="-122"/>
              </a:rPr>
              <a:t>橋本貴子</a:t>
            </a:r>
            <a:r>
              <a:rPr lang="en-US" altLang="ja-JP" sz="2400" dirty="0">
                <a:latin typeface="SimHei" panose="02010609060101010101" pitchFamily="49" charset="-122"/>
                <a:ea typeface="SimHei" panose="02010609060101010101" pitchFamily="49" charset="-122"/>
              </a:rPr>
              <a:t>2024</a:t>
            </a:r>
            <a:r>
              <a:rPr lang="ja-JP" altLang="en-US" sz="2400" dirty="0">
                <a:latin typeface="SimHei" panose="02010609060101010101" pitchFamily="49" charset="-122"/>
                <a:ea typeface="SimHei" panose="02010609060101010101" pitchFamily="49" charset="-122"/>
              </a:rPr>
              <a:t>　</a:t>
            </a:r>
            <a:r>
              <a:rPr lang="en-US" altLang="ja-JP" sz="2400" dirty="0">
                <a:latin typeface="SimHei" panose="02010609060101010101" pitchFamily="49" charset="-122"/>
                <a:ea typeface="SimHei" panose="02010609060101010101" pitchFamily="49" charset="-122"/>
              </a:rPr>
              <a:t>『</a:t>
            </a:r>
            <a:r>
              <a:rPr lang="ja-JP" altLang="en-US" sz="2400" dirty="0">
                <a:latin typeface="SimHei" panose="02010609060101010101" pitchFamily="49" charset="-122"/>
                <a:ea typeface="SimHei" panose="02010609060101010101" pitchFamily="49" charset="-122"/>
              </a:rPr>
              <a:t>翻梵語</a:t>
            </a:r>
            <a:r>
              <a:rPr lang="en-US" altLang="ja-JP" sz="2400" dirty="0">
                <a:latin typeface="SimHei" panose="02010609060101010101" pitchFamily="49" charset="-122"/>
                <a:ea typeface="SimHei" panose="02010609060101010101" pitchFamily="49" charset="-122"/>
              </a:rPr>
              <a:t>』</a:t>
            </a:r>
            <a:r>
              <a:rPr lang="ja-JP" altLang="en-US" sz="2400" dirty="0">
                <a:latin typeface="SimHei" panose="02010609060101010101" pitchFamily="49" charset="-122"/>
                <a:ea typeface="SimHei" panose="02010609060101010101" pitchFamily="49" charset="-122"/>
              </a:rPr>
              <a:t>と</a:t>
            </a:r>
            <a:r>
              <a:rPr lang="en-US" altLang="ja-JP" sz="2400" dirty="0">
                <a:latin typeface="SimHei" panose="02010609060101010101" pitchFamily="49" charset="-122"/>
                <a:ea typeface="SimHei" panose="02010609060101010101" pitchFamily="49" charset="-122"/>
              </a:rPr>
              <a:t>『</a:t>
            </a:r>
            <a:r>
              <a:rPr lang="ja-JP" altLang="en-US" sz="2400" dirty="0">
                <a:latin typeface="SimHei" panose="02010609060101010101" pitchFamily="49" charset="-122"/>
                <a:ea typeface="SimHei" panose="02010609060101010101" pitchFamily="49" charset="-122"/>
              </a:rPr>
              <a:t>玄応音義</a:t>
            </a:r>
            <a:r>
              <a:rPr lang="en-US" altLang="ja-JP" sz="2400" dirty="0">
                <a:latin typeface="SimHei" panose="02010609060101010101" pitchFamily="49" charset="-122"/>
                <a:ea typeface="SimHei" panose="02010609060101010101" pitchFamily="49" charset="-122"/>
              </a:rPr>
              <a:t>』</a:t>
            </a:r>
            <a:endParaRPr lang="ja-JP" sz="2400" dirty="0">
              <a:latin typeface="SimHei" panose="02010609060101010101" pitchFamily="49" charset="-122"/>
              <a:ea typeface="SimHei" panose="02010609060101010101" pitchFamily="49" charset="-122"/>
            </a:endParaRPr>
          </a:p>
        </p:txBody>
      </p:sp>
      <p:grpSp>
        <p:nvGrpSpPr>
          <p:cNvPr id="19" name="グループ 18">
            <a:extLst>
              <a:ext uri="{FF2B5EF4-FFF2-40B4-BE49-F238E27FC236}">
                <a16:creationId xmlns:a16="http://schemas.microsoft.com/office/drawing/2014/main" id="{E905731A-A2E9-7712-18F5-58CACC053F34}"/>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3AB53B2F-0EFC-B081-EB83-C687533C781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F77466AB-D8AA-74EC-D5AF-F1787DD1147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35DB2B02-4141-B0C0-D03B-D5408B682DA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F6AB2047-9B99-648F-3DEB-A0526DF907BB}"/>
              </a:ext>
            </a:extLst>
          </p:cNvPr>
          <p:cNvSpPr>
            <a:spLocks noGrp="1"/>
          </p:cNvSpPr>
          <p:nvPr>
            <p:ph type="sldNum" sz="quarter" idx="22"/>
          </p:nvPr>
        </p:nvSpPr>
        <p:spPr/>
        <p:txBody>
          <a:bodyPr/>
          <a:lstStyle/>
          <a:p>
            <a:fld id="{294A09A9-5501-47C1-A89A-A340965A2BE2}" type="slidenum">
              <a:rPr lang="en-US" altLang="ja-JP" noProof="0" smtClean="0"/>
              <a:pPr/>
              <a:t>18</a:t>
            </a:fld>
            <a:endParaRPr lang="ja-JP" altLang="en-US" noProof="0" dirty="0"/>
          </a:p>
        </p:txBody>
      </p:sp>
    </p:spTree>
    <p:extLst>
      <p:ext uri="{BB962C8B-B14F-4D97-AF65-F5344CB8AC3E}">
        <p14:creationId xmlns:p14="http://schemas.microsoft.com/office/powerpoint/2010/main" val="139979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494E5-E179-894B-E1F8-CBBB092873BB}"/>
              </a:ext>
            </a:extLst>
          </p:cNvPr>
          <p:cNvSpPr>
            <a:spLocks noGrp="1"/>
          </p:cNvSpPr>
          <p:nvPr>
            <p:ph type="title"/>
          </p:nvPr>
        </p:nvSpPr>
        <p:spPr/>
        <p:txBody>
          <a:bodyPr/>
          <a:lstStyle/>
          <a:p>
            <a:pPr algn="ctr"/>
            <a:r>
              <a:rPr kumimoji="1" lang="ja-JP" altLang="en-US" sz="3600" dirty="0"/>
              <a:t>橋本</a:t>
            </a:r>
            <a:r>
              <a:rPr kumimoji="1" lang="en-US" altLang="ja-JP" sz="3600" dirty="0"/>
              <a:t>2024</a:t>
            </a:r>
            <a:endParaRPr kumimoji="1" lang="ja-JP" altLang="en-US" sz="3600" dirty="0"/>
          </a:p>
        </p:txBody>
      </p:sp>
      <p:pic>
        <p:nvPicPr>
          <p:cNvPr id="6" name="コンテンツ プレースホルダー 5">
            <a:extLst>
              <a:ext uri="{FF2B5EF4-FFF2-40B4-BE49-F238E27FC236}">
                <a16:creationId xmlns:a16="http://schemas.microsoft.com/office/drawing/2014/main" id="{9E5314F7-4E26-5C5D-16A0-77EA3B4092B7}"/>
              </a:ext>
            </a:extLst>
          </p:cNvPr>
          <p:cNvPicPr>
            <a:picLocks noGrp="1" noChangeAspect="1"/>
          </p:cNvPicPr>
          <p:nvPr>
            <p:ph sz="quarter" idx="13"/>
          </p:nvPr>
        </p:nvPicPr>
        <p:blipFill>
          <a:blip r:embed="rId2"/>
          <a:stretch>
            <a:fillRect/>
          </a:stretch>
        </p:blipFill>
        <p:spPr>
          <a:xfrm>
            <a:off x="594360" y="2340990"/>
            <a:ext cx="11333259" cy="3335216"/>
          </a:xfrm>
        </p:spPr>
      </p:pic>
      <p:sp>
        <p:nvSpPr>
          <p:cNvPr id="4" name="スライド番号プレースホルダー 3">
            <a:extLst>
              <a:ext uri="{FF2B5EF4-FFF2-40B4-BE49-F238E27FC236}">
                <a16:creationId xmlns:a16="http://schemas.microsoft.com/office/drawing/2014/main" id="{3F33C809-5946-FCAA-3651-215F9BB13320}"/>
              </a:ext>
            </a:extLst>
          </p:cNvPr>
          <p:cNvSpPr>
            <a:spLocks noGrp="1"/>
          </p:cNvSpPr>
          <p:nvPr>
            <p:ph type="sldNum" sz="quarter" idx="22"/>
          </p:nvPr>
        </p:nvSpPr>
        <p:spPr/>
        <p:txBody>
          <a:bodyPr/>
          <a:lstStyle/>
          <a:p>
            <a:fld id="{294A09A9-5501-47C1-A89A-A340965A2BE2}" type="slidenum">
              <a:rPr lang="en-US" altLang="ja-JP" noProof="0" smtClean="0"/>
              <a:pPr/>
              <a:t>19</a:t>
            </a:fld>
            <a:endParaRPr lang="ja-JP" altLang="en-US" noProof="0" dirty="0"/>
          </a:p>
        </p:txBody>
      </p:sp>
      <mc:AlternateContent xmlns:mc="http://schemas.openxmlformats.org/markup-compatibility/2006">
        <mc:Choice xmlns:p14="http://schemas.microsoft.com/office/powerpoint/2010/main" Requires="p14">
          <p:contentPart p14:bwMode="auto" r:id="rId3">
            <p14:nvContentPartPr>
              <p14:cNvPr id="8" name="インク 7">
                <a:extLst>
                  <a:ext uri="{FF2B5EF4-FFF2-40B4-BE49-F238E27FC236}">
                    <a16:creationId xmlns:a16="http://schemas.microsoft.com/office/drawing/2014/main" id="{4FD41773-F9B8-87EB-66CF-EE3382CB3E1B}"/>
                  </a:ext>
                </a:extLst>
              </p14:cNvPr>
              <p14:cNvContentPartPr/>
              <p14:nvPr/>
            </p14:nvContentPartPr>
            <p14:xfrm>
              <a:off x="1814584" y="2686527"/>
              <a:ext cx="8662320" cy="14400"/>
            </p14:xfrm>
          </p:contentPart>
        </mc:Choice>
        <mc:Fallback>
          <p:pic>
            <p:nvPicPr>
              <p:cNvPr id="8" name="インク 7">
                <a:extLst>
                  <a:ext uri="{FF2B5EF4-FFF2-40B4-BE49-F238E27FC236}">
                    <a16:creationId xmlns:a16="http://schemas.microsoft.com/office/drawing/2014/main" id="{4FD41773-F9B8-87EB-66CF-EE3382CB3E1B}"/>
                  </a:ext>
                </a:extLst>
              </p:cNvPr>
              <p:cNvPicPr/>
              <p:nvPr/>
            </p:nvPicPr>
            <p:blipFill>
              <a:blip r:embed="rId4"/>
              <a:stretch>
                <a:fillRect/>
              </a:stretch>
            </p:blipFill>
            <p:spPr>
              <a:xfrm>
                <a:off x="1805584" y="2677527"/>
                <a:ext cx="8679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インク 9">
                <a:extLst>
                  <a:ext uri="{FF2B5EF4-FFF2-40B4-BE49-F238E27FC236}">
                    <a16:creationId xmlns:a16="http://schemas.microsoft.com/office/drawing/2014/main" id="{85650B8C-9CD4-469C-D6DC-F538C332A613}"/>
                  </a:ext>
                </a:extLst>
              </p14:cNvPr>
              <p14:cNvContentPartPr/>
              <p14:nvPr/>
            </p14:nvContentPartPr>
            <p14:xfrm>
              <a:off x="6301264" y="3366927"/>
              <a:ext cx="5274360" cy="720"/>
            </p14:xfrm>
          </p:contentPart>
        </mc:Choice>
        <mc:Fallback>
          <p:pic>
            <p:nvPicPr>
              <p:cNvPr id="10" name="インク 9">
                <a:extLst>
                  <a:ext uri="{FF2B5EF4-FFF2-40B4-BE49-F238E27FC236}">
                    <a16:creationId xmlns:a16="http://schemas.microsoft.com/office/drawing/2014/main" id="{85650B8C-9CD4-469C-D6DC-F538C332A613}"/>
                  </a:ext>
                </a:extLst>
              </p:cNvPr>
              <p:cNvPicPr/>
              <p:nvPr/>
            </p:nvPicPr>
            <p:blipFill>
              <a:blip r:embed="rId6"/>
              <a:stretch>
                <a:fillRect/>
              </a:stretch>
            </p:blipFill>
            <p:spPr>
              <a:xfrm>
                <a:off x="6292264" y="3348927"/>
                <a:ext cx="5292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インク 11">
                <a:extLst>
                  <a:ext uri="{FF2B5EF4-FFF2-40B4-BE49-F238E27FC236}">
                    <a16:creationId xmlns:a16="http://schemas.microsoft.com/office/drawing/2014/main" id="{82CA269B-C770-043C-21BA-E311344A0885}"/>
                  </a:ext>
                </a:extLst>
              </p14:cNvPr>
              <p14:cNvContentPartPr/>
              <p14:nvPr/>
            </p14:nvContentPartPr>
            <p14:xfrm>
              <a:off x="772384" y="3713967"/>
              <a:ext cx="10683000" cy="720"/>
            </p14:xfrm>
          </p:contentPart>
        </mc:Choice>
        <mc:Fallback>
          <p:pic>
            <p:nvPicPr>
              <p:cNvPr id="12" name="インク 11">
                <a:extLst>
                  <a:ext uri="{FF2B5EF4-FFF2-40B4-BE49-F238E27FC236}">
                    <a16:creationId xmlns:a16="http://schemas.microsoft.com/office/drawing/2014/main" id="{82CA269B-C770-043C-21BA-E311344A0885}"/>
                  </a:ext>
                </a:extLst>
              </p:cNvPr>
              <p:cNvPicPr/>
              <p:nvPr/>
            </p:nvPicPr>
            <p:blipFill>
              <a:blip r:embed="rId8"/>
              <a:stretch>
                <a:fillRect/>
              </a:stretch>
            </p:blipFill>
            <p:spPr>
              <a:xfrm>
                <a:off x="763384" y="3695967"/>
                <a:ext cx="10700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インク 13">
                <a:extLst>
                  <a:ext uri="{FF2B5EF4-FFF2-40B4-BE49-F238E27FC236}">
                    <a16:creationId xmlns:a16="http://schemas.microsoft.com/office/drawing/2014/main" id="{48EA8070-B762-E99C-1590-22D09010E797}"/>
                  </a:ext>
                </a:extLst>
              </p14:cNvPr>
              <p14:cNvContentPartPr/>
              <p14:nvPr/>
            </p14:nvContentPartPr>
            <p14:xfrm>
              <a:off x="779224" y="4040127"/>
              <a:ext cx="1793880" cy="14400"/>
            </p14:xfrm>
          </p:contentPart>
        </mc:Choice>
        <mc:Fallback>
          <p:pic>
            <p:nvPicPr>
              <p:cNvPr id="14" name="インク 13">
                <a:extLst>
                  <a:ext uri="{FF2B5EF4-FFF2-40B4-BE49-F238E27FC236}">
                    <a16:creationId xmlns:a16="http://schemas.microsoft.com/office/drawing/2014/main" id="{48EA8070-B762-E99C-1590-22D09010E797}"/>
                  </a:ext>
                </a:extLst>
              </p:cNvPr>
              <p:cNvPicPr/>
              <p:nvPr/>
            </p:nvPicPr>
            <p:blipFill>
              <a:blip r:embed="rId10"/>
              <a:stretch>
                <a:fillRect/>
              </a:stretch>
            </p:blipFill>
            <p:spPr>
              <a:xfrm>
                <a:off x="770584" y="4031487"/>
                <a:ext cx="1811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インク 15">
                <a:extLst>
                  <a:ext uri="{FF2B5EF4-FFF2-40B4-BE49-F238E27FC236}">
                    <a16:creationId xmlns:a16="http://schemas.microsoft.com/office/drawing/2014/main" id="{FE586AB2-16AB-B4FB-014D-7BBF364CFC27}"/>
                  </a:ext>
                </a:extLst>
              </p14:cNvPr>
              <p14:cNvContentPartPr/>
              <p14:nvPr/>
            </p14:nvContentPartPr>
            <p14:xfrm>
              <a:off x="1785784" y="5004207"/>
              <a:ext cx="9690120" cy="7200"/>
            </p14:xfrm>
          </p:contentPart>
        </mc:Choice>
        <mc:Fallback>
          <p:pic>
            <p:nvPicPr>
              <p:cNvPr id="16" name="インク 15">
                <a:extLst>
                  <a:ext uri="{FF2B5EF4-FFF2-40B4-BE49-F238E27FC236}">
                    <a16:creationId xmlns:a16="http://schemas.microsoft.com/office/drawing/2014/main" id="{FE586AB2-16AB-B4FB-014D-7BBF364CFC27}"/>
                  </a:ext>
                </a:extLst>
              </p:cNvPr>
              <p:cNvPicPr/>
              <p:nvPr/>
            </p:nvPicPr>
            <p:blipFill>
              <a:blip r:embed="rId12"/>
              <a:stretch>
                <a:fillRect/>
              </a:stretch>
            </p:blipFill>
            <p:spPr>
              <a:xfrm>
                <a:off x="1777144" y="4995567"/>
                <a:ext cx="97077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インク 17">
                <a:extLst>
                  <a:ext uri="{FF2B5EF4-FFF2-40B4-BE49-F238E27FC236}">
                    <a16:creationId xmlns:a16="http://schemas.microsoft.com/office/drawing/2014/main" id="{D67878B3-1348-EE52-8DE3-685ED0624086}"/>
                  </a:ext>
                </a:extLst>
              </p14:cNvPr>
              <p14:cNvContentPartPr/>
              <p14:nvPr/>
            </p14:nvContentPartPr>
            <p14:xfrm>
              <a:off x="722704" y="5372847"/>
              <a:ext cx="10732320" cy="43200"/>
            </p14:xfrm>
          </p:contentPart>
        </mc:Choice>
        <mc:Fallback>
          <p:pic>
            <p:nvPicPr>
              <p:cNvPr id="18" name="インク 17">
                <a:extLst>
                  <a:ext uri="{FF2B5EF4-FFF2-40B4-BE49-F238E27FC236}">
                    <a16:creationId xmlns:a16="http://schemas.microsoft.com/office/drawing/2014/main" id="{D67878B3-1348-EE52-8DE3-685ED0624086}"/>
                  </a:ext>
                </a:extLst>
              </p:cNvPr>
              <p:cNvPicPr/>
              <p:nvPr/>
            </p:nvPicPr>
            <p:blipFill>
              <a:blip r:embed="rId14"/>
              <a:stretch>
                <a:fillRect/>
              </a:stretch>
            </p:blipFill>
            <p:spPr>
              <a:xfrm>
                <a:off x="713704" y="5363847"/>
                <a:ext cx="10749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インク 19">
                <a:extLst>
                  <a:ext uri="{FF2B5EF4-FFF2-40B4-BE49-F238E27FC236}">
                    <a16:creationId xmlns:a16="http://schemas.microsoft.com/office/drawing/2014/main" id="{2FE1F050-E35A-A70B-B987-41F713B02BF8}"/>
                  </a:ext>
                </a:extLst>
              </p14:cNvPr>
              <p14:cNvContentPartPr/>
              <p14:nvPr/>
            </p14:nvContentPartPr>
            <p14:xfrm>
              <a:off x="729904" y="5769927"/>
              <a:ext cx="2169360" cy="7200"/>
            </p14:xfrm>
          </p:contentPart>
        </mc:Choice>
        <mc:Fallback>
          <p:pic>
            <p:nvPicPr>
              <p:cNvPr id="20" name="インク 19">
                <a:extLst>
                  <a:ext uri="{FF2B5EF4-FFF2-40B4-BE49-F238E27FC236}">
                    <a16:creationId xmlns:a16="http://schemas.microsoft.com/office/drawing/2014/main" id="{2FE1F050-E35A-A70B-B987-41F713B02BF8}"/>
                  </a:ext>
                </a:extLst>
              </p:cNvPr>
              <p:cNvPicPr/>
              <p:nvPr/>
            </p:nvPicPr>
            <p:blipFill>
              <a:blip r:embed="rId16"/>
              <a:stretch>
                <a:fillRect/>
              </a:stretch>
            </p:blipFill>
            <p:spPr>
              <a:xfrm>
                <a:off x="720904" y="5760927"/>
                <a:ext cx="2187000" cy="24840"/>
              </a:xfrm>
              <a:prstGeom prst="rect">
                <a:avLst/>
              </a:prstGeom>
            </p:spPr>
          </p:pic>
        </mc:Fallback>
      </mc:AlternateContent>
    </p:spTree>
    <p:extLst>
      <p:ext uri="{BB962C8B-B14F-4D97-AF65-F5344CB8AC3E}">
        <p14:creationId xmlns:p14="http://schemas.microsoft.com/office/powerpoint/2010/main" val="311681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rtlCol="0"/>
          <a:lstStyle>
            <a:defPPr>
              <a:defRPr lang="ja-JP"/>
            </a:defPPr>
          </a:lstStyle>
          <a:p>
            <a:pPr rtl="0"/>
            <a:r>
              <a:rPr lang="zh-CN" altLang="en-US" dirty="0"/>
              <a:t>目次</a:t>
            </a:r>
            <a:endParaRPr lang="ja-JP" dirty="0"/>
          </a:p>
        </p:txBody>
      </p:sp>
      <p:sp>
        <p:nvSpPr>
          <p:cNvPr id="3" name="テキスト プレースホルダー 2">
            <a:extLst>
              <a:ext uri="{FF2B5EF4-FFF2-40B4-BE49-F238E27FC236}">
                <a16:creationId xmlns:a16="http://schemas.microsoft.com/office/drawing/2014/main" id="{3B8EBC2C-6DD7-5003-38EB-40753046FE8C}"/>
              </a:ext>
            </a:extLst>
          </p:cNvPr>
          <p:cNvSpPr>
            <a:spLocks noGrp="1"/>
          </p:cNvSpPr>
          <p:nvPr>
            <p:ph sz="quarter" idx="13"/>
          </p:nvPr>
        </p:nvSpPr>
        <p:spPr>
          <a:xfrm>
            <a:off x="593725" y="2247014"/>
            <a:ext cx="6969568" cy="2984205"/>
          </a:xfrm>
        </p:spPr>
        <p:txBody>
          <a:bodyPr tIns="457200" rtlCol="0">
            <a:normAutofit/>
          </a:bodyPr>
          <a:lstStyle>
            <a:defPPr>
              <a:defRPr lang="ja-JP"/>
            </a:defPPr>
          </a:lstStyle>
          <a:p>
            <a:pPr rtl="0"/>
            <a:r>
              <a:rPr lang="zh-CN" altLang="en-US" sz="2600" dirty="0">
                <a:latin typeface="SimHei" panose="02010609060101010101" pitchFamily="49" charset="-122"/>
                <a:ea typeface="SimHei" panose="02010609060101010101" pitchFamily="49" charset="-122"/>
              </a:rPr>
              <a:t>一、引言</a:t>
            </a:r>
            <a:endParaRPr lang="en-US" altLang="zh-CN" sz="2600" dirty="0">
              <a:latin typeface="SimHei" panose="02010609060101010101" pitchFamily="49" charset="-122"/>
              <a:ea typeface="SimHei" panose="02010609060101010101" pitchFamily="49" charset="-122"/>
            </a:endParaRPr>
          </a:p>
          <a:p>
            <a:pPr rtl="0"/>
            <a:r>
              <a:rPr lang="zh-CN" altLang="en-US" sz="2600" dirty="0">
                <a:latin typeface="SimHei" panose="02010609060101010101" pitchFamily="49" charset="-122"/>
                <a:ea typeface="SimHei" panose="02010609060101010101" pitchFamily="49" charset="-122"/>
              </a:rPr>
              <a:t>二、分期</a:t>
            </a:r>
            <a:endParaRPr lang="en-US" altLang="zh-CN" sz="2600" dirty="0">
              <a:latin typeface="SimHei" panose="02010609060101010101" pitchFamily="49" charset="-122"/>
              <a:ea typeface="SimHei" panose="02010609060101010101" pitchFamily="49" charset="-122"/>
            </a:endParaRPr>
          </a:p>
          <a:p>
            <a:pPr rtl="0"/>
            <a:r>
              <a:rPr lang="zh-CN" altLang="en-US" sz="2600" dirty="0">
                <a:latin typeface="SimHei" panose="02010609060101010101" pitchFamily="49" charset="-122"/>
                <a:ea typeface="SimHei" panose="02010609060101010101" pitchFamily="49" charset="-122"/>
              </a:rPr>
              <a:t>三、等韻學、梵漢對音角度的研究</a:t>
            </a:r>
            <a:endParaRPr lang="en-US" altLang="zh-CN" sz="2600" dirty="0">
              <a:latin typeface="SimHei" panose="02010609060101010101" pitchFamily="49" charset="-122"/>
              <a:ea typeface="SimHei" panose="02010609060101010101" pitchFamily="49" charset="-122"/>
            </a:endParaRPr>
          </a:p>
          <a:p>
            <a:pPr rtl="0"/>
            <a:r>
              <a:rPr lang="zh-CN" altLang="en-US" sz="2600" dirty="0">
                <a:latin typeface="SimHei" panose="02010609060101010101" pitchFamily="49" charset="-122"/>
                <a:ea typeface="SimHei" panose="02010609060101010101" pitchFamily="49" charset="-122"/>
              </a:rPr>
              <a:t>四、總結</a:t>
            </a:r>
            <a:endParaRPr lang="en-US" altLang="zh-CN" sz="2600" dirty="0">
              <a:latin typeface="SimHei" panose="02010609060101010101" pitchFamily="49" charset="-122"/>
              <a:ea typeface="SimHei" panose="02010609060101010101" pitchFamily="49" charset="-122"/>
            </a:endParaRPr>
          </a:p>
          <a:p>
            <a:pPr rtl="0"/>
            <a:endParaRPr lang="ja-JP" dirty="0"/>
          </a:p>
        </p:txBody>
      </p:sp>
      <p:sp>
        <p:nvSpPr>
          <p:cNvPr id="4" name="スライド番号プレースホルダー 3">
            <a:extLst>
              <a:ext uri="{FF2B5EF4-FFF2-40B4-BE49-F238E27FC236}">
                <a16:creationId xmlns:a16="http://schemas.microsoft.com/office/drawing/2014/main" id="{716A3ABD-19FC-B74E-A788-566796D93633}"/>
              </a:ext>
            </a:extLst>
          </p:cNvPr>
          <p:cNvSpPr>
            <a:spLocks noGrp="1"/>
          </p:cNvSpPr>
          <p:nvPr>
            <p:ph type="sldNum" sz="quarter" idx="26"/>
          </p:nvPr>
        </p:nvSpPr>
        <p:spPr/>
        <p:txBody>
          <a:bodyPr/>
          <a:lstStyle/>
          <a:p>
            <a:fld id="{294A09A9-5501-47C1-A89A-A340965A2BE2}" type="slidenum">
              <a:rPr lang="en-US" altLang="ja-JP" noProof="0" smtClean="0"/>
              <a:pPr/>
              <a:t>2</a:t>
            </a:fld>
            <a:endParaRPr lang="ja-JP" altLang="en-US" noProof="0" dirty="0"/>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ED33-5D2C-F87C-9BE4-A0B669B3B81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E6DFBBC-E39C-9A99-BB29-8B23FD0E602F}"/>
              </a:ext>
            </a:extLst>
          </p:cNvPr>
          <p:cNvSpPr>
            <a:spLocks noGrp="1"/>
          </p:cNvSpPr>
          <p:nvPr>
            <p:ph type="title"/>
          </p:nvPr>
        </p:nvSpPr>
        <p:spPr>
          <a:xfrm>
            <a:off x="594360" y="102875"/>
            <a:ext cx="10873740" cy="1680205"/>
          </a:xfrm>
        </p:spPr>
        <p:txBody>
          <a:bodyPr rtlCol="0"/>
          <a:lstStyle>
            <a:defPPr>
              <a:defRPr lang="ja-JP"/>
            </a:defPPr>
          </a:lstStyle>
          <a:p>
            <a:pPr rtl="0"/>
            <a:r>
              <a:rPr lang="zh-CN" altLang="en-US" sz="4000" dirty="0">
                <a:latin typeface="SimHei" panose="02010609060101010101" pitchFamily="49" charset="-122"/>
                <a:ea typeface="SimHei" panose="02010609060101010101" pitchFamily="49" charset="-122"/>
              </a:rPr>
              <a:t>四、總結</a:t>
            </a:r>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379BD60B-0FD7-3081-377B-3BDE8B3FB7C8}"/>
              </a:ext>
            </a:extLst>
          </p:cNvPr>
          <p:cNvSpPr>
            <a:spLocks noGrp="1"/>
          </p:cNvSpPr>
          <p:nvPr>
            <p:ph sz="quarter" idx="13"/>
          </p:nvPr>
        </p:nvSpPr>
        <p:spPr>
          <a:xfrm>
            <a:off x="1864242" y="2190307"/>
            <a:ext cx="10100929" cy="3905693"/>
          </a:xfrm>
        </p:spPr>
        <p:txBody>
          <a:bodyPr rtlCol="0">
            <a:normAutofit lnSpcReduction="10000"/>
          </a:bodyPr>
          <a:lstStyle>
            <a:defPPr>
              <a:defRPr lang="ja-JP"/>
            </a:defPPr>
          </a:lstStyle>
          <a:p>
            <a:pPr rtl="0">
              <a:lnSpc>
                <a:spcPct val="150000"/>
              </a:lnSpc>
              <a:buFont typeface="Wingdings" panose="05000000000000000000" pitchFamily="2" charset="2"/>
              <a:buChar char="Ø"/>
            </a:pPr>
            <a:r>
              <a:rPr lang="zh-CN" altLang="en-US" dirty="0">
                <a:latin typeface="SimHei" panose="02010609060101010101" pitchFamily="49" charset="-122"/>
                <a:ea typeface="SimHei" panose="02010609060101010101" pitchFamily="49" charset="-122"/>
              </a:rPr>
              <a:t>得益於豐富的所藏資料以及悠久的學術傳統，日本在較早的時期整理重刊了玄應與慧琳兩部音義，並以此爲起點，對此兩部音義進行了全方面的研究。值得注意的是，</a:t>
            </a:r>
            <a:r>
              <a:rPr lang="zh-CN" altLang="en-US" b="1" dirty="0">
                <a:solidFill>
                  <a:srgbClr val="FF0000"/>
                </a:solidFill>
                <a:latin typeface="SimHei" panose="02010609060101010101" pitchFamily="49" charset="-122"/>
                <a:ea typeface="SimHei" panose="02010609060101010101" pitchFamily="49" charset="-122"/>
              </a:rPr>
              <a:t>這些研究往往帶有日本的“小學”，即國語學的影響，可以説是國語學的一大延伸</a:t>
            </a:r>
            <a:r>
              <a:rPr lang="zh-CN" altLang="en-US" dirty="0">
                <a:latin typeface="SimHei" panose="02010609060101010101" pitchFamily="49" charset="-122"/>
                <a:ea typeface="SimHei" panose="02010609060101010101" pitchFamily="49" charset="-122"/>
              </a:rPr>
              <a:t>。</a:t>
            </a:r>
            <a:endParaRPr lang="en-US" altLang="zh-CN" dirty="0">
              <a:latin typeface="SimHei" panose="02010609060101010101" pitchFamily="49" charset="-122"/>
              <a:ea typeface="SimHei" panose="02010609060101010101" pitchFamily="49" charset="-122"/>
            </a:endParaRPr>
          </a:p>
          <a:p>
            <a:pPr rtl="0">
              <a:lnSpc>
                <a:spcPct val="150000"/>
              </a:lnSpc>
              <a:buFont typeface="Wingdings" panose="05000000000000000000" pitchFamily="2" charset="2"/>
              <a:buChar char="Ø"/>
            </a:pPr>
            <a:r>
              <a:rPr lang="zh-CN" altLang="en-US" dirty="0">
                <a:latin typeface="SimHei" panose="02010609060101010101" pitchFamily="49" charset="-122"/>
                <a:ea typeface="SimHei" panose="02010609060101010101" pitchFamily="49" charset="-122"/>
              </a:rPr>
              <a:t>本研究聚焦日本漢語音韻學界對玄應、慧琳兩部音義的研究，梳理了其研究的脈絡，將其分爲了以下四個階段</a:t>
            </a:r>
            <a:r>
              <a:rPr lang="zh-CN" altLang="en-US" b="1" dirty="0">
                <a:solidFill>
                  <a:srgbClr val="FF0000"/>
                </a:solidFill>
                <a:latin typeface="SimHei" panose="02010609060101010101" pitchFamily="49" charset="-122"/>
                <a:ea typeface="SimHei" panose="02010609060101010101" pitchFamily="49" charset="-122"/>
              </a:rPr>
              <a:t>。一、萌芽期；二、前期；三、中期；四、應用期。</a:t>
            </a:r>
            <a:r>
              <a:rPr lang="zh-CN" altLang="en-US" dirty="0">
                <a:latin typeface="SimHei" panose="02010609060101010101" pitchFamily="49" charset="-122"/>
                <a:ea typeface="SimHei" panose="02010609060101010101" pitchFamily="49" charset="-122"/>
              </a:rPr>
              <a:t>每個階段都有其標志性的特徵以及學者，且這些學者的研究往往奠定了下一個階段研究的基礎。另外值得注意的是，黃淬伯</a:t>
            </a:r>
            <a:r>
              <a:rPr lang="en-US" altLang="zh-CN" dirty="0">
                <a:latin typeface="SimHei" panose="02010609060101010101" pitchFamily="49" charset="-122"/>
                <a:ea typeface="SimHei" panose="02010609060101010101" pitchFamily="49" charset="-122"/>
              </a:rPr>
              <a:t>1935</a:t>
            </a:r>
            <a:r>
              <a:rPr lang="zh-CN" altLang="en-US" dirty="0">
                <a:latin typeface="SimHei" panose="02010609060101010101" pitchFamily="49" charset="-122"/>
                <a:ea typeface="SimHei" panose="02010609060101010101" pitchFamily="49" charset="-122"/>
              </a:rPr>
              <a:t>以及周法高</a:t>
            </a:r>
            <a:r>
              <a:rPr lang="en-US" altLang="zh-CN" dirty="0">
                <a:latin typeface="SimHei" panose="02010609060101010101" pitchFamily="49" charset="-122"/>
                <a:ea typeface="SimHei" panose="02010609060101010101" pitchFamily="49" charset="-122"/>
              </a:rPr>
              <a:t>1948</a:t>
            </a:r>
            <a:r>
              <a:rPr lang="zh-CN" altLang="en-US" dirty="0">
                <a:latin typeface="SimHei" panose="02010609060101010101" pitchFamily="49" charset="-122"/>
                <a:ea typeface="SimHei" panose="02010609060101010101" pitchFamily="49" charset="-122"/>
              </a:rPr>
              <a:t>兩份研究也對日本學界前期以後階段的研究產生了巨大的影響。</a:t>
            </a:r>
            <a:endParaRPr lang="ja-JP" dirty="0">
              <a:latin typeface="SimHei" panose="02010609060101010101" pitchFamily="49" charset="-122"/>
              <a:ea typeface="SimHei" panose="02010609060101010101" pitchFamily="49" charset="-122"/>
            </a:endParaRPr>
          </a:p>
        </p:txBody>
      </p:sp>
      <p:grpSp>
        <p:nvGrpSpPr>
          <p:cNvPr id="19" name="グループ 18">
            <a:extLst>
              <a:ext uri="{FF2B5EF4-FFF2-40B4-BE49-F238E27FC236}">
                <a16:creationId xmlns:a16="http://schemas.microsoft.com/office/drawing/2014/main" id="{A8DE80ED-09C6-55E0-59E4-E0CCB6C46849}"/>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898F5C55-1440-D689-E817-71F90E670F1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8580FD10-DBAE-9DA1-4D67-B4B0CDA83D6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DF2049BC-3079-6091-54EB-62AFB281073C}"/>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5276AC05-7881-6949-5990-E46BE7CF2AB2}"/>
              </a:ext>
            </a:extLst>
          </p:cNvPr>
          <p:cNvSpPr>
            <a:spLocks noGrp="1"/>
          </p:cNvSpPr>
          <p:nvPr>
            <p:ph type="sldNum" sz="quarter" idx="22"/>
          </p:nvPr>
        </p:nvSpPr>
        <p:spPr/>
        <p:txBody>
          <a:bodyPr/>
          <a:lstStyle/>
          <a:p>
            <a:fld id="{294A09A9-5501-47C1-A89A-A340965A2BE2}" type="slidenum">
              <a:rPr lang="en-US" altLang="ja-JP" noProof="0" smtClean="0"/>
              <a:pPr/>
              <a:t>20</a:t>
            </a:fld>
            <a:endParaRPr lang="ja-JP" altLang="en-US" noProof="0" dirty="0"/>
          </a:p>
        </p:txBody>
      </p:sp>
    </p:spTree>
    <p:extLst>
      <p:ext uri="{BB962C8B-B14F-4D97-AF65-F5344CB8AC3E}">
        <p14:creationId xmlns:p14="http://schemas.microsoft.com/office/powerpoint/2010/main" val="995013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FE91A-5A5F-F686-B51A-89030FC9F1BC}"/>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0A6EE5C-EBEF-C791-1E5A-9C8417131D35}"/>
              </a:ext>
            </a:extLst>
          </p:cNvPr>
          <p:cNvSpPr>
            <a:spLocks noGrp="1"/>
          </p:cNvSpPr>
          <p:nvPr>
            <p:ph type="title"/>
          </p:nvPr>
        </p:nvSpPr>
        <p:spPr>
          <a:xfrm>
            <a:off x="594360" y="102875"/>
            <a:ext cx="10873740" cy="1680205"/>
          </a:xfrm>
        </p:spPr>
        <p:txBody>
          <a:bodyPr rtlCol="0"/>
          <a:lstStyle>
            <a:defPPr>
              <a:defRPr lang="ja-JP"/>
            </a:defPPr>
          </a:lstStyle>
          <a:p>
            <a:pPr rtl="0"/>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4B7C98EC-D4B3-B49E-0C2E-180060764A5D}"/>
              </a:ext>
            </a:extLst>
          </p:cNvPr>
          <p:cNvSpPr>
            <a:spLocks noGrp="1"/>
          </p:cNvSpPr>
          <p:nvPr>
            <p:ph sz="quarter" idx="13"/>
          </p:nvPr>
        </p:nvSpPr>
        <p:spPr>
          <a:xfrm>
            <a:off x="3657600" y="2281238"/>
            <a:ext cx="7810500" cy="3700462"/>
          </a:xfrm>
        </p:spPr>
        <p:txBody>
          <a:bodyPr rtlCol="0">
            <a:normAutofit/>
          </a:bodyPr>
          <a:lstStyle>
            <a:defPPr>
              <a:defRPr lang="ja-JP"/>
            </a:defPPr>
          </a:lstStyle>
          <a:p>
            <a:pPr rtl="0"/>
            <a:r>
              <a:rPr lang="zh-CN" altLang="en-US" sz="3600" b="1" dirty="0">
                <a:latin typeface="SimHei" panose="02010609060101010101" pitchFamily="49" charset="-122"/>
                <a:ea typeface="SimHei" panose="02010609060101010101" pitchFamily="49" charset="-122"/>
              </a:rPr>
              <a:t>參考文獻從略</a:t>
            </a:r>
            <a:endParaRPr lang="ja-JP" sz="3600" b="1" dirty="0">
              <a:latin typeface="SimHei" panose="02010609060101010101" pitchFamily="49" charset="-122"/>
              <a:ea typeface="SimHei" panose="02010609060101010101" pitchFamily="49" charset="-122"/>
            </a:endParaRPr>
          </a:p>
        </p:txBody>
      </p:sp>
      <p:grpSp>
        <p:nvGrpSpPr>
          <p:cNvPr id="19" name="グループ 18">
            <a:extLst>
              <a:ext uri="{FF2B5EF4-FFF2-40B4-BE49-F238E27FC236}">
                <a16:creationId xmlns:a16="http://schemas.microsoft.com/office/drawing/2014/main" id="{650D2B49-75A0-2E6F-4339-B4E70137C9F0}"/>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980F0B37-4BA7-E7BC-4871-14CDF7397D3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E469D2D8-798C-9129-C5FC-3774CFAC6B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12E822C9-69EB-A280-59F5-A835D8054FF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10BAB412-1662-03A4-E3C3-C2C123388A7E}"/>
              </a:ext>
            </a:extLst>
          </p:cNvPr>
          <p:cNvSpPr>
            <a:spLocks noGrp="1"/>
          </p:cNvSpPr>
          <p:nvPr>
            <p:ph type="sldNum" sz="quarter" idx="22"/>
          </p:nvPr>
        </p:nvSpPr>
        <p:spPr/>
        <p:txBody>
          <a:bodyPr/>
          <a:lstStyle/>
          <a:p>
            <a:fld id="{294A09A9-5501-47C1-A89A-A340965A2BE2}" type="slidenum">
              <a:rPr lang="en-US" altLang="ja-JP" noProof="0" smtClean="0"/>
              <a:pPr/>
              <a:t>21</a:t>
            </a:fld>
            <a:endParaRPr lang="ja-JP" altLang="en-US" noProof="0" dirty="0"/>
          </a:p>
        </p:txBody>
      </p:sp>
    </p:spTree>
    <p:extLst>
      <p:ext uri="{BB962C8B-B14F-4D97-AF65-F5344CB8AC3E}">
        <p14:creationId xmlns:p14="http://schemas.microsoft.com/office/powerpoint/2010/main" val="291173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0C1B7-6E4E-3DEE-50C0-1CA3B14303EE}"/>
              </a:ext>
            </a:extLst>
          </p:cNvPr>
          <p:cNvSpPr>
            <a:spLocks noGrp="1"/>
          </p:cNvSpPr>
          <p:nvPr>
            <p:ph type="ctrTitle"/>
          </p:nvPr>
        </p:nvSpPr>
        <p:spPr>
          <a:xfrm>
            <a:off x="594359" y="411479"/>
            <a:ext cx="7247313" cy="3291840"/>
          </a:xfrm>
        </p:spPr>
        <p:txBody>
          <a:bodyPr rtlCol="0"/>
          <a:lstStyle>
            <a:defPPr>
              <a:defRPr lang="ja-JP"/>
            </a:defPPr>
          </a:lstStyle>
          <a:p>
            <a:pPr rtl="0"/>
            <a:r>
              <a:rPr lang="zh-CN" altLang="en-US" dirty="0"/>
              <a:t>感謝垂聼！</a:t>
            </a:r>
            <a:endParaRPr lang="ja-JP" dirty="0"/>
          </a:p>
        </p:txBody>
      </p:sp>
      <p:sp>
        <p:nvSpPr>
          <p:cNvPr id="3" name="テキスト プレースホルダー 2">
            <a:extLst>
              <a:ext uri="{FF2B5EF4-FFF2-40B4-BE49-F238E27FC236}">
                <a16:creationId xmlns:a16="http://schemas.microsoft.com/office/drawing/2014/main" id="{8BE734F0-2DDD-AF70-F13D-F9E4C1929411}"/>
              </a:ext>
            </a:extLst>
          </p:cNvPr>
          <p:cNvSpPr>
            <a:spLocks noGrp="1"/>
          </p:cNvSpPr>
          <p:nvPr>
            <p:ph type="body" sz="quarter" idx="11"/>
          </p:nvPr>
        </p:nvSpPr>
        <p:spPr>
          <a:xfrm>
            <a:off x="594359" y="4549552"/>
            <a:ext cx="10059463" cy="1645920"/>
          </a:xfrm>
        </p:spPr>
        <p:txBody>
          <a:bodyPr rtlCol="0"/>
          <a:lstStyle>
            <a:defPPr>
              <a:defRPr lang="ja-JP"/>
            </a:defPPr>
          </a:lstStyle>
          <a:p>
            <a:pPr rtl="0"/>
            <a:r>
              <a:rPr lang="zh-CN" altLang="en-US" dirty="0"/>
              <a:t>本研究獲得日本學術振興會科研費助成（若手研究：</a:t>
            </a:r>
            <a:r>
              <a:rPr lang="en-US" altLang="zh-CN" dirty="0"/>
              <a:t>23K12166</a:t>
            </a:r>
            <a:r>
              <a:rPr lang="zh-CN" altLang="en-US" dirty="0"/>
              <a:t>）的補助，特此鳴謝！</a:t>
            </a:r>
            <a:endParaRPr lang="ja-JP" altLang="ja-JP" dirty="0"/>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ja-JP"/>
            </a:defPPr>
          </a:lstStyle>
          <a:p>
            <a:pPr rtl="0"/>
            <a:r>
              <a:rPr lang="zh-CN" altLang="en-US" sz="4000" dirty="0">
                <a:latin typeface="SimHei" panose="02010609060101010101" pitchFamily="49" charset="-122"/>
                <a:ea typeface="SimHei" panose="02010609060101010101" pitchFamily="49" charset="-122"/>
              </a:rPr>
              <a:t>一、引言</a:t>
            </a:r>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F70BD87D-F7DA-961B-4024-A354DC87D168}"/>
              </a:ext>
            </a:extLst>
          </p:cNvPr>
          <p:cNvSpPr>
            <a:spLocks noGrp="1"/>
          </p:cNvSpPr>
          <p:nvPr>
            <p:ph sz="quarter" idx="13"/>
          </p:nvPr>
        </p:nvSpPr>
        <p:spPr>
          <a:xfrm>
            <a:off x="2239926" y="2197395"/>
            <a:ext cx="9540948" cy="3912781"/>
          </a:xfrm>
        </p:spPr>
        <p:txBody>
          <a:bodyPr rtlCol="0">
            <a:noAutofit/>
          </a:bodyPr>
          <a:lstStyle>
            <a:defPPr>
              <a:defRPr lang="ja-JP"/>
            </a:defPPr>
          </a:lstStyle>
          <a:p>
            <a:pPr rtl="0">
              <a:buFont typeface="Wingdings" panose="05000000000000000000" pitchFamily="2" charset="2"/>
              <a:buChar char="Ø"/>
            </a:pPr>
            <a:r>
              <a:rPr lang="zh-TW" altLang="ja-JP" dirty="0">
                <a:effectLst/>
                <a:latin typeface="SimHei" panose="02010609060101010101" pitchFamily="49" charset="-122"/>
                <a:ea typeface="SimHei" panose="02010609060101010101" pitchFamily="49" charset="-122"/>
                <a:cs typeface="Times New Roman (本文のフォント - コンプレ"/>
              </a:rPr>
              <a:t>佛經音義的研究在日本學界較早受到關注，圍繞它們進行的版本學、文字學、訓詁學以及日本的國語學研究成果不勝枚舉。本研究著眼於</a:t>
            </a:r>
            <a:r>
              <a:rPr lang="zh-TW"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漢語音韻學</a:t>
            </a:r>
            <a:r>
              <a:rPr lang="zh-TW" altLang="ja-JP" dirty="0">
                <a:effectLst/>
                <a:latin typeface="SimHei" panose="02010609060101010101" pitchFamily="49" charset="-122"/>
                <a:ea typeface="SimHei" panose="02010609060101010101" pitchFamily="49" charset="-122"/>
                <a:cs typeface="Times New Roman (本文のフォント - コンプレ"/>
              </a:rPr>
              <a:t>研究領域，試圖梳理日本學界對玄應與慧琳兩部音義的研究史。從研究的時間綫上來講，大致可以分爲四個階段。本研究分別稱爲</a:t>
            </a:r>
            <a:r>
              <a:rPr lang="ja-JP" altLang="en-US" dirty="0">
                <a:effectLst/>
                <a:latin typeface="SimHei" panose="02010609060101010101" pitchFamily="49" charset="-122"/>
                <a:ea typeface="SimHei" panose="02010609060101010101" pitchFamily="49" charset="-122"/>
                <a:cs typeface="Times New Roman (本文のフォント - コンプレ"/>
              </a:rPr>
              <a:t>：</a:t>
            </a:r>
            <a:endParaRPr lang="en-US" altLang="zh-TW" dirty="0">
              <a:effectLst/>
              <a:latin typeface="SimHei" panose="02010609060101010101" pitchFamily="49" charset="-122"/>
              <a:ea typeface="SimHei" panose="02010609060101010101" pitchFamily="49" charset="-122"/>
              <a:cs typeface="Times New Roman (本文のフォント - コンプレ"/>
            </a:endParaRPr>
          </a:p>
          <a:p>
            <a:pPr rtl="0">
              <a:buFont typeface="Wingdings" panose="05000000000000000000" pitchFamily="2" charset="2"/>
              <a:buChar char="Ø"/>
            </a:pPr>
            <a:r>
              <a:rPr lang="en-US"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1.</a:t>
            </a:r>
            <a:r>
              <a:rPr lang="zh-TW"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萌芽期；</a:t>
            </a:r>
            <a:endParaRPr lang="en-US" altLang="zh-TW" b="1" dirty="0">
              <a:solidFill>
                <a:srgbClr val="FF0000"/>
              </a:solidFill>
              <a:effectLst/>
              <a:latin typeface="SimHei" panose="02010609060101010101" pitchFamily="49" charset="-122"/>
              <a:ea typeface="SimHei" panose="02010609060101010101" pitchFamily="49" charset="-122"/>
              <a:cs typeface="Times New Roman (本文のフォント - コンプレ"/>
            </a:endParaRPr>
          </a:p>
          <a:p>
            <a:pPr rtl="0">
              <a:buFont typeface="Wingdings" panose="05000000000000000000" pitchFamily="2" charset="2"/>
              <a:buChar char="Ø"/>
            </a:pPr>
            <a:r>
              <a:rPr lang="en-US"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2.</a:t>
            </a:r>
            <a:r>
              <a:rPr lang="zh-TW"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前期；</a:t>
            </a:r>
            <a:endParaRPr lang="en-US" altLang="zh-TW" b="1" dirty="0">
              <a:solidFill>
                <a:srgbClr val="FF0000"/>
              </a:solidFill>
              <a:effectLst/>
              <a:latin typeface="SimHei" panose="02010609060101010101" pitchFamily="49" charset="-122"/>
              <a:ea typeface="SimHei" panose="02010609060101010101" pitchFamily="49" charset="-122"/>
              <a:cs typeface="Times New Roman (本文のフォント - コンプレ"/>
            </a:endParaRPr>
          </a:p>
          <a:p>
            <a:pPr rtl="0">
              <a:buFont typeface="Wingdings" panose="05000000000000000000" pitchFamily="2" charset="2"/>
              <a:buChar char="Ø"/>
            </a:pPr>
            <a:r>
              <a:rPr lang="en-US"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3.</a:t>
            </a:r>
            <a:r>
              <a:rPr lang="zh-TW"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中期；</a:t>
            </a:r>
            <a:endParaRPr lang="en-US" altLang="zh-TW" b="1" dirty="0">
              <a:solidFill>
                <a:srgbClr val="FF0000"/>
              </a:solidFill>
              <a:effectLst/>
              <a:latin typeface="SimHei" panose="02010609060101010101" pitchFamily="49" charset="-122"/>
              <a:ea typeface="SimHei" panose="02010609060101010101" pitchFamily="49" charset="-122"/>
              <a:cs typeface="Times New Roman (本文のフォント - コンプレ"/>
            </a:endParaRPr>
          </a:p>
          <a:p>
            <a:pPr rtl="0">
              <a:buFont typeface="Wingdings" panose="05000000000000000000" pitchFamily="2" charset="2"/>
              <a:buChar char="Ø"/>
            </a:pPr>
            <a:r>
              <a:rPr lang="en-US"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4.</a:t>
            </a:r>
            <a:r>
              <a:rPr lang="ja-JP"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rPr>
              <a:t>應用期。</a:t>
            </a:r>
            <a:endParaRPr lang="en-US" altLang="ja-JP" b="1" dirty="0">
              <a:solidFill>
                <a:srgbClr val="FF0000"/>
              </a:solidFill>
              <a:effectLst/>
              <a:latin typeface="SimHei" panose="02010609060101010101" pitchFamily="49" charset="-122"/>
              <a:ea typeface="SimHei" panose="02010609060101010101" pitchFamily="49" charset="-122"/>
              <a:cs typeface="Times New Roman (本文のフォント - コンプレ"/>
            </a:endParaRPr>
          </a:p>
          <a:p>
            <a:pPr rtl="0">
              <a:buFont typeface="Wingdings" panose="05000000000000000000" pitchFamily="2" charset="2"/>
              <a:buChar char="Ø"/>
            </a:pPr>
            <a:r>
              <a:rPr lang="zh-TW" altLang="ja-JP" dirty="0">
                <a:effectLst/>
                <a:latin typeface="SimHei" panose="02010609060101010101" pitchFamily="49" charset="-122"/>
                <a:ea typeface="SimHei" panose="02010609060101010101" pitchFamily="49" charset="-122"/>
                <a:cs typeface="Times New Roman (本文のフォント - コンプレ"/>
              </a:rPr>
              <a:t>每一個分期，分別有其代表性的特徵與學者的成果。</a:t>
            </a:r>
            <a:endParaRPr lang="ja-JP" dirty="0">
              <a:latin typeface="SimHei" panose="02010609060101010101" pitchFamily="49" charset="-122"/>
              <a:ea typeface="SimHei" panose="02010609060101010101" pitchFamily="49" charset="-122"/>
            </a:endParaRPr>
          </a:p>
        </p:txBody>
      </p:sp>
      <p:grpSp>
        <p:nvGrpSpPr>
          <p:cNvPr id="19" name="グループ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7ACD2980-8BD6-FD55-AE75-23128BFA8E3C}"/>
              </a:ext>
            </a:extLst>
          </p:cNvPr>
          <p:cNvSpPr>
            <a:spLocks noGrp="1"/>
          </p:cNvSpPr>
          <p:nvPr>
            <p:ph type="sldNum" sz="quarter" idx="22"/>
          </p:nvPr>
        </p:nvSpPr>
        <p:spPr/>
        <p:txBody>
          <a:bodyPr/>
          <a:lstStyle/>
          <a:p>
            <a:fld id="{294A09A9-5501-47C1-A89A-A340965A2BE2}" type="slidenum">
              <a:rPr lang="en-US" altLang="ja-JP" noProof="0" smtClean="0"/>
              <a:pPr/>
              <a:t>3</a:t>
            </a:fld>
            <a:endParaRPr lang="ja-JP" altLang="en-US" noProof="0" dirty="0"/>
          </a:p>
        </p:txBody>
      </p:sp>
    </p:spTree>
    <p:extLst>
      <p:ext uri="{BB962C8B-B14F-4D97-AF65-F5344CB8AC3E}">
        <p14:creationId xmlns:p14="http://schemas.microsoft.com/office/powerpoint/2010/main" val="320031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A1DD0-BC9E-8466-A02D-03349507698B}"/>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AE7AFC8-0595-4EAD-4669-AB200EF65483}"/>
              </a:ext>
            </a:extLst>
          </p:cNvPr>
          <p:cNvSpPr>
            <a:spLocks noGrp="1"/>
          </p:cNvSpPr>
          <p:nvPr>
            <p:ph type="title"/>
          </p:nvPr>
        </p:nvSpPr>
        <p:spPr>
          <a:xfrm>
            <a:off x="594360" y="102875"/>
            <a:ext cx="10873740" cy="1898875"/>
          </a:xfrm>
        </p:spPr>
        <p:txBody>
          <a:bodyPr rtlCol="0"/>
          <a:lstStyle>
            <a:defPPr>
              <a:defRPr lang="ja-JP"/>
            </a:defPPr>
          </a:lstStyle>
          <a:p>
            <a:pPr rtl="0"/>
            <a:r>
              <a:rPr lang="zh-CN" altLang="en-US" sz="4000" dirty="0">
                <a:latin typeface="SimHei" panose="02010609060101010101" pitchFamily="49" charset="-122"/>
                <a:ea typeface="SimHei" panose="02010609060101010101" pitchFamily="49" charset="-122"/>
              </a:rPr>
              <a:t>二、分期</a:t>
            </a:r>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756B0763-A52B-3A0B-3AEB-FF00F57C8DC6}"/>
              </a:ext>
            </a:extLst>
          </p:cNvPr>
          <p:cNvSpPr>
            <a:spLocks noGrp="1"/>
          </p:cNvSpPr>
          <p:nvPr>
            <p:ph sz="quarter" idx="13"/>
          </p:nvPr>
        </p:nvSpPr>
        <p:spPr>
          <a:xfrm>
            <a:off x="2431313" y="2232837"/>
            <a:ext cx="9427534" cy="4099383"/>
          </a:xfrm>
        </p:spPr>
        <p:txBody>
          <a:bodyPr rtlCol="0">
            <a:normAutofit lnSpcReduction="10000"/>
          </a:bodyPr>
          <a:lstStyle>
            <a:defPPr>
              <a:defRPr lang="ja-JP"/>
            </a:defPPr>
          </a:lstStyle>
          <a:p>
            <a:pPr marL="0" indent="0" rtl="0">
              <a:buNone/>
            </a:pPr>
            <a:r>
              <a:rPr lang="en-US" altLang="zh-CN" sz="3200" dirty="0">
                <a:latin typeface="SimHei" panose="02010609060101010101" pitchFamily="49" charset="-122"/>
                <a:ea typeface="SimHei" panose="02010609060101010101" pitchFamily="49" charset="-122"/>
              </a:rPr>
              <a:t>2.1 </a:t>
            </a:r>
            <a:r>
              <a:rPr lang="zh-CN" altLang="en-US" sz="3200" dirty="0">
                <a:latin typeface="SimHei" panose="02010609060101010101" pitchFamily="49" charset="-122"/>
                <a:ea typeface="SimHei" panose="02010609060101010101" pitchFamily="49" charset="-122"/>
              </a:rPr>
              <a:t>萌芽期</a:t>
            </a:r>
            <a:endParaRPr lang="en-US" altLang="zh-CN" sz="32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zh-CN" altLang="en-US" sz="2400" dirty="0">
                <a:latin typeface="SimHei" panose="02010609060101010101" pitchFamily="49" charset="-122"/>
                <a:ea typeface="SimHei" panose="02010609060101010101" pitchFamily="49" charset="-122"/>
              </a:rPr>
              <a:t>特徵</a:t>
            </a:r>
            <a:r>
              <a:rPr lang="en-US" altLang="zh-CN" sz="2400" dirty="0">
                <a:latin typeface="SimHei" panose="02010609060101010101" pitchFamily="49" charset="-122"/>
                <a:ea typeface="SimHei" panose="02010609060101010101" pitchFamily="49" charset="-122"/>
              </a:rPr>
              <a:t>:</a:t>
            </a:r>
            <a:r>
              <a:rPr lang="zh-CN" altLang="en-US" sz="2400" dirty="0">
                <a:latin typeface="SimHei" panose="02010609060101010101" pitchFamily="49" charset="-122"/>
                <a:ea typeface="SimHei" panose="02010609060101010101" pitchFamily="49" charset="-122"/>
              </a:rPr>
              <a:t>基於日本的國語學研究，以資料解題、作者生平介紹、成書經緯介紹等方面爲主，尚未展開全面的、系統的音韻學研究。</a:t>
            </a:r>
            <a:endParaRPr lang="en-US" altLang="zh-CN"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zh-CN" altLang="en-US" sz="2400" dirty="0">
                <a:latin typeface="+mn-ea"/>
                <a:ea typeface="+mn-ea"/>
              </a:rPr>
              <a:t>山田孝雄</a:t>
            </a:r>
            <a:r>
              <a:rPr lang="en-US" altLang="ja-JP" sz="2400" dirty="0">
                <a:latin typeface="+mn-ea"/>
                <a:ea typeface="+mn-ea"/>
              </a:rPr>
              <a:t>1932</a:t>
            </a:r>
            <a:r>
              <a:rPr lang="ja-JP" altLang="en-US" sz="2400" dirty="0">
                <a:latin typeface="+mn-ea"/>
                <a:ea typeface="+mn-ea"/>
              </a:rPr>
              <a:t>　一切経音義刊行の顛末</a:t>
            </a:r>
            <a:endParaRPr lang="en-US" altLang="zh-CN" sz="2400" dirty="0">
              <a:latin typeface="+mn-ea"/>
              <a:ea typeface="+mn-ea"/>
            </a:endParaRPr>
          </a:p>
          <a:p>
            <a:pPr rtl="0">
              <a:buFont typeface="Wingdings" panose="05000000000000000000" pitchFamily="2" charset="2"/>
              <a:buChar char="Ø"/>
            </a:pPr>
            <a:r>
              <a:rPr lang="zh-CN" altLang="en-US" sz="2400" b="1" dirty="0">
                <a:solidFill>
                  <a:srgbClr val="FF0000"/>
                </a:solidFill>
                <a:latin typeface="+mn-ea"/>
                <a:ea typeface="+mn-ea"/>
              </a:rPr>
              <a:t>神田喜一郎</a:t>
            </a:r>
            <a:r>
              <a:rPr lang="en-US" altLang="zh-CN" sz="2400" b="1" dirty="0">
                <a:solidFill>
                  <a:srgbClr val="FF0000"/>
                </a:solidFill>
                <a:latin typeface="+mn-ea"/>
                <a:ea typeface="+mn-ea"/>
              </a:rPr>
              <a:t>1933</a:t>
            </a:r>
            <a:r>
              <a:rPr lang="ja-JP" altLang="en-US" sz="2400" b="1" dirty="0">
                <a:solidFill>
                  <a:srgbClr val="FF0000"/>
                </a:solidFill>
                <a:latin typeface="+mn-ea"/>
                <a:ea typeface="+mn-ea"/>
              </a:rPr>
              <a:t>　</a:t>
            </a:r>
            <a:r>
              <a:rPr kumimoji="1" lang="ja-JP" altLang="en-US" sz="2400" b="1" dirty="0">
                <a:solidFill>
                  <a:srgbClr val="FF0000"/>
                </a:solidFill>
                <a:latin typeface="+mn-ea"/>
                <a:ea typeface="+mn-ea"/>
              </a:rPr>
              <a:t>緇流の二大小学家</a:t>
            </a:r>
            <a:r>
              <a:rPr kumimoji="1" lang="en-US" altLang="ja-JP" sz="2400" b="1" dirty="0">
                <a:solidFill>
                  <a:srgbClr val="FF0000"/>
                </a:solidFill>
                <a:latin typeface="+mn-ea"/>
                <a:ea typeface="+mn-ea"/>
              </a:rPr>
              <a:t>-</a:t>
            </a:r>
            <a:r>
              <a:rPr kumimoji="1" lang="ja-JP" altLang="en-US" sz="2400" b="1" dirty="0">
                <a:solidFill>
                  <a:srgbClr val="FF0000"/>
                </a:solidFill>
                <a:latin typeface="+mn-ea"/>
                <a:ea typeface="+mn-ea"/>
              </a:rPr>
              <a:t>智騫と玄応</a:t>
            </a:r>
            <a:r>
              <a:rPr kumimoji="1" lang="en-US" altLang="ja-JP" sz="2400" b="1" dirty="0">
                <a:solidFill>
                  <a:srgbClr val="FF0000"/>
                </a:solidFill>
                <a:latin typeface="+mn-ea"/>
                <a:ea typeface="+mn-ea"/>
              </a:rPr>
              <a:t>-</a:t>
            </a:r>
            <a:endParaRPr lang="en-US" altLang="zh-CN" sz="2400" b="1" dirty="0">
              <a:solidFill>
                <a:srgbClr val="FF0000"/>
              </a:solidFill>
              <a:latin typeface="+mn-ea"/>
              <a:ea typeface="+mn-ea"/>
            </a:endParaRPr>
          </a:p>
          <a:p>
            <a:pPr rtl="0">
              <a:buFont typeface="Wingdings" panose="05000000000000000000" pitchFamily="2" charset="2"/>
              <a:buChar char="Ø"/>
            </a:pPr>
            <a:r>
              <a:rPr lang="zh-CN" altLang="en-US" sz="2400" dirty="0">
                <a:latin typeface="+mn-ea"/>
                <a:ea typeface="+mn-ea"/>
              </a:rPr>
              <a:t>神田喜一郎</a:t>
            </a:r>
            <a:r>
              <a:rPr lang="en-US" altLang="zh-CN" sz="2400" dirty="0">
                <a:latin typeface="+mn-ea"/>
                <a:ea typeface="+mn-ea"/>
              </a:rPr>
              <a:t>1974</a:t>
            </a:r>
            <a:r>
              <a:rPr lang="ja-JP" altLang="en-US" sz="2400" dirty="0">
                <a:latin typeface="+mn-ea"/>
                <a:ea typeface="+mn-ea"/>
              </a:rPr>
              <a:t>　忍澂上人と慧琳音義</a:t>
            </a:r>
            <a:endParaRPr lang="en-US" altLang="zh-CN" sz="2400" dirty="0">
              <a:latin typeface="+mn-ea"/>
              <a:ea typeface="+mn-ea"/>
            </a:endParaRPr>
          </a:p>
          <a:p>
            <a:pPr rtl="0">
              <a:buFont typeface="Wingdings" panose="05000000000000000000" pitchFamily="2" charset="2"/>
              <a:buChar char="Ø"/>
            </a:pPr>
            <a:r>
              <a:rPr lang="zh-CN" altLang="en-US" sz="2400" b="1" dirty="0">
                <a:solidFill>
                  <a:srgbClr val="FF0000"/>
                </a:solidFill>
                <a:latin typeface="+mn-ea"/>
                <a:ea typeface="+mn-ea"/>
              </a:rPr>
              <a:t>福永靜哉</a:t>
            </a:r>
            <a:r>
              <a:rPr lang="en-US" altLang="ja-JP" sz="2400" b="1" dirty="0">
                <a:solidFill>
                  <a:srgbClr val="FF0000"/>
                </a:solidFill>
                <a:latin typeface="+mn-ea"/>
                <a:ea typeface="+mn-ea"/>
              </a:rPr>
              <a:t>1950</a:t>
            </a:r>
            <a:r>
              <a:rPr lang="ja-JP" altLang="en-US" sz="2400" b="1" dirty="0">
                <a:solidFill>
                  <a:srgbClr val="FF0000"/>
                </a:solidFill>
                <a:latin typeface="+mn-ea"/>
                <a:ea typeface="+mn-ea"/>
              </a:rPr>
              <a:t>　慧琳音義の音系</a:t>
            </a:r>
            <a:endParaRPr lang="ja-JP" sz="2400" b="1" dirty="0">
              <a:solidFill>
                <a:srgbClr val="FF0000"/>
              </a:solidFill>
              <a:latin typeface="+mn-ea"/>
              <a:ea typeface="+mn-ea"/>
            </a:endParaRPr>
          </a:p>
        </p:txBody>
      </p:sp>
      <p:grpSp>
        <p:nvGrpSpPr>
          <p:cNvPr id="19" name="グループ 18">
            <a:extLst>
              <a:ext uri="{FF2B5EF4-FFF2-40B4-BE49-F238E27FC236}">
                <a16:creationId xmlns:a16="http://schemas.microsoft.com/office/drawing/2014/main" id="{A1A314EF-34C9-489B-218F-922DEA8F497D}"/>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75201F20-FE3D-D402-1DF6-9B4E0DD4F44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16D96C5C-DC92-EC81-5630-5E5F4DCD22F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E7D5B183-6259-37FD-EBB4-8F8B858D4DF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99456E55-3C5C-A5D5-92F6-08CA27CB57D8}"/>
              </a:ext>
            </a:extLst>
          </p:cNvPr>
          <p:cNvSpPr>
            <a:spLocks noGrp="1"/>
          </p:cNvSpPr>
          <p:nvPr>
            <p:ph type="sldNum" sz="quarter" idx="22"/>
          </p:nvPr>
        </p:nvSpPr>
        <p:spPr/>
        <p:txBody>
          <a:bodyPr/>
          <a:lstStyle/>
          <a:p>
            <a:fld id="{294A09A9-5501-47C1-A89A-A340965A2BE2}" type="slidenum">
              <a:rPr lang="en-US" altLang="ja-JP" noProof="0" smtClean="0"/>
              <a:pPr/>
              <a:t>4</a:t>
            </a:fld>
            <a:endParaRPr lang="ja-JP" altLang="en-US" noProof="0" dirty="0"/>
          </a:p>
        </p:txBody>
      </p:sp>
    </p:spTree>
    <p:extLst>
      <p:ext uri="{BB962C8B-B14F-4D97-AF65-F5344CB8AC3E}">
        <p14:creationId xmlns:p14="http://schemas.microsoft.com/office/powerpoint/2010/main" val="9258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BCF5-9119-546D-72EF-7B5589C27FEA}"/>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01A74CD1-612F-3C42-4256-0F5EA5944A69}"/>
              </a:ext>
            </a:extLst>
          </p:cNvPr>
          <p:cNvSpPr>
            <a:spLocks noGrp="1"/>
          </p:cNvSpPr>
          <p:nvPr>
            <p:ph type="title"/>
          </p:nvPr>
        </p:nvSpPr>
        <p:spPr>
          <a:xfrm>
            <a:off x="404036" y="867342"/>
            <a:ext cx="1644503" cy="697505"/>
          </a:xfrm>
        </p:spPr>
        <p:txBody>
          <a:bodyPr rtlCol="0"/>
          <a:lstStyle>
            <a:defPPr>
              <a:defRPr lang="ja-JP"/>
            </a:defPPr>
          </a:lstStyle>
          <a:p>
            <a:pPr rtl="0"/>
            <a:r>
              <a:rPr lang="ja-JP" altLang="en-US" sz="2400" dirty="0">
                <a:latin typeface="SimHei" panose="02010609060101010101" pitchFamily="49" charset="-122"/>
                <a:ea typeface="SimHei" panose="02010609060101010101" pitchFamily="49" charset="-122"/>
              </a:rPr>
              <a:t>神田</a:t>
            </a:r>
            <a:r>
              <a:rPr lang="en-US" altLang="ja-JP" sz="2400" dirty="0">
                <a:latin typeface="SimHei" panose="02010609060101010101" pitchFamily="49" charset="-122"/>
                <a:ea typeface="SimHei" panose="02010609060101010101" pitchFamily="49" charset="-122"/>
              </a:rPr>
              <a:t>1933</a:t>
            </a:r>
            <a:endParaRPr lang="ja-JP" sz="2400" dirty="0">
              <a:latin typeface="SimHei" panose="02010609060101010101" pitchFamily="49" charset="-122"/>
              <a:ea typeface="SimHei" panose="02010609060101010101" pitchFamily="49" charset="-122"/>
            </a:endParaRPr>
          </a:p>
        </p:txBody>
      </p:sp>
      <p:pic>
        <p:nvPicPr>
          <p:cNvPr id="13" name="コンテンツ プレースホルダー 12">
            <a:extLst>
              <a:ext uri="{FF2B5EF4-FFF2-40B4-BE49-F238E27FC236}">
                <a16:creationId xmlns:a16="http://schemas.microsoft.com/office/drawing/2014/main" id="{B1518654-BE5D-9D1E-F8A8-BDFBDA4198AD}"/>
              </a:ext>
            </a:extLst>
          </p:cNvPr>
          <p:cNvPicPr>
            <a:picLocks noGrp="1" noChangeAspect="1"/>
          </p:cNvPicPr>
          <p:nvPr>
            <p:ph sz="quarter" idx="13"/>
          </p:nvPr>
        </p:nvPicPr>
        <p:blipFill>
          <a:blip r:embed="rId3"/>
          <a:stretch>
            <a:fillRect/>
          </a:stretch>
        </p:blipFill>
        <p:spPr>
          <a:xfrm>
            <a:off x="1711960" y="0"/>
            <a:ext cx="10207254" cy="6659612"/>
          </a:xfrm>
        </p:spPr>
      </p:pic>
      <p:grpSp>
        <p:nvGrpSpPr>
          <p:cNvPr id="19" name="グループ 18">
            <a:extLst>
              <a:ext uri="{FF2B5EF4-FFF2-40B4-BE49-F238E27FC236}">
                <a16:creationId xmlns:a16="http://schemas.microsoft.com/office/drawing/2014/main" id="{14C72929-B9CC-809E-22E8-0364664BB71F}"/>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A68F2905-F4F5-27FE-012B-2EB0DE2C2A8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CD894FA2-90DE-B810-BB04-6FC05BF05FD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310AF180-CDCD-87A7-B8F8-4A6962E1F02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7F152C89-54C2-B3A9-23C4-08B5A9E8DE30}"/>
              </a:ext>
            </a:extLst>
          </p:cNvPr>
          <p:cNvSpPr>
            <a:spLocks noGrp="1"/>
          </p:cNvSpPr>
          <p:nvPr>
            <p:ph type="sldNum" sz="quarter" idx="22"/>
          </p:nvPr>
        </p:nvSpPr>
        <p:spPr/>
        <p:txBody>
          <a:bodyPr/>
          <a:lstStyle/>
          <a:p>
            <a:fld id="{294A09A9-5501-47C1-A89A-A340965A2BE2}" type="slidenum">
              <a:rPr lang="en-US" altLang="ja-JP" noProof="0" smtClean="0"/>
              <a:pPr/>
              <a:t>5</a:t>
            </a:fld>
            <a:endParaRPr lang="ja-JP" altLang="en-US" noProof="0" dirty="0"/>
          </a:p>
        </p:txBody>
      </p:sp>
      <p:sp>
        <p:nvSpPr>
          <p:cNvPr id="4" name="テキスト ボックス 3">
            <a:extLst>
              <a:ext uri="{FF2B5EF4-FFF2-40B4-BE49-F238E27FC236}">
                <a16:creationId xmlns:a16="http://schemas.microsoft.com/office/drawing/2014/main" id="{C8936B82-9F07-6FBD-59C5-7E56C3831786}"/>
              </a:ext>
            </a:extLst>
          </p:cNvPr>
          <p:cNvSpPr txBox="1"/>
          <p:nvPr/>
        </p:nvSpPr>
        <p:spPr>
          <a:xfrm>
            <a:off x="0" y="2161491"/>
            <a:ext cx="2339163" cy="4855688"/>
          </a:xfrm>
          <a:prstGeom prst="rect">
            <a:avLst/>
          </a:prstGeom>
          <a:noFill/>
        </p:spPr>
        <p:txBody>
          <a:bodyPr wrap="square" rtlCol="0">
            <a:spAutoFit/>
          </a:bodyPr>
          <a:lstStyle/>
          <a:p>
            <a:pPr>
              <a:lnSpc>
                <a:spcPct val="107000"/>
              </a:lnSpc>
              <a:spcAft>
                <a:spcPts val="800"/>
              </a:spcAft>
              <a:buNone/>
            </a:pPr>
            <a:r>
              <a:rPr lang="zh-TW" altLang="ja-JP" sz="2000" b="1" kern="100" dirty="0">
                <a:solidFill>
                  <a:srgbClr val="C00000"/>
                </a:solidFill>
                <a:effectLst/>
                <a:latin typeface="SimHei" panose="02010609060101010101" pitchFamily="49" charset="-122"/>
                <a:ea typeface="SimHei" panose="02010609060101010101" pitchFamily="49" charset="-122"/>
              </a:rPr>
              <a:t>作者觀點：玄應于顯慶元年（公元</a:t>
            </a:r>
            <a:r>
              <a:rPr lang="en-US" altLang="ja-JP" sz="2000" b="1" kern="100" dirty="0">
                <a:solidFill>
                  <a:srgbClr val="C00000"/>
                </a:solidFill>
                <a:effectLst/>
                <a:latin typeface="SimHei" panose="02010609060101010101" pitchFamily="49" charset="-122"/>
                <a:ea typeface="SimHei" panose="02010609060101010101" pitchFamily="49" charset="-122"/>
              </a:rPr>
              <a:t>656</a:t>
            </a:r>
            <a:r>
              <a:rPr lang="zh-TW" altLang="ja-JP" sz="2000" b="1" kern="100" dirty="0">
                <a:solidFill>
                  <a:srgbClr val="C00000"/>
                </a:solidFill>
                <a:effectLst/>
                <a:latin typeface="SimHei" panose="02010609060101010101" pitchFamily="49" charset="-122"/>
                <a:ea typeface="SimHei" panose="02010609060101010101" pitchFamily="49" charset="-122"/>
              </a:rPr>
              <a:t>年）之後，龍朔元年（公元</a:t>
            </a:r>
            <a:r>
              <a:rPr lang="en-US" altLang="ja-JP" sz="2000" b="1" kern="100" dirty="0">
                <a:solidFill>
                  <a:srgbClr val="C00000"/>
                </a:solidFill>
                <a:effectLst/>
                <a:latin typeface="SimHei" panose="02010609060101010101" pitchFamily="49" charset="-122"/>
                <a:ea typeface="SimHei" panose="02010609060101010101" pitchFamily="49" charset="-122"/>
              </a:rPr>
              <a:t>661</a:t>
            </a:r>
            <a:r>
              <a:rPr lang="zh-TW" altLang="ja-JP" sz="2000" b="1" kern="100" dirty="0">
                <a:solidFill>
                  <a:srgbClr val="C00000"/>
                </a:solidFill>
                <a:effectLst/>
                <a:latin typeface="SimHei" panose="02010609060101010101" pitchFamily="49" charset="-122"/>
                <a:ea typeface="SimHei" panose="02010609060101010101" pitchFamily="49" charset="-122"/>
              </a:rPr>
              <a:t>年）</a:t>
            </a:r>
            <a:r>
              <a:rPr lang="zh-CN" altLang="ja-JP" sz="2000" b="1" kern="100" dirty="0">
                <a:solidFill>
                  <a:srgbClr val="C00000"/>
                </a:solidFill>
                <a:effectLst/>
                <a:latin typeface="SimHei" panose="02010609060101010101" pitchFamily="49" charset="-122"/>
                <a:ea typeface="SimHei" panose="02010609060101010101" pitchFamily="49" charset="-122"/>
              </a:rPr>
              <a:t>之前，也就是顯慶年間示寂。</a:t>
            </a:r>
            <a:endParaRPr lang="ja-JP" altLang="ja-JP" sz="2000" b="1" kern="100" dirty="0">
              <a:solidFill>
                <a:srgbClr val="C00000"/>
              </a:solidFill>
              <a:effectLst/>
              <a:latin typeface="SimHei" panose="02010609060101010101" pitchFamily="49" charset="-122"/>
              <a:ea typeface="SimHei" panose="02010609060101010101" pitchFamily="49" charset="-122"/>
            </a:endParaRPr>
          </a:p>
          <a:p>
            <a:pPr>
              <a:lnSpc>
                <a:spcPct val="107000"/>
              </a:lnSpc>
              <a:spcAft>
                <a:spcPts val="800"/>
              </a:spcAft>
            </a:pPr>
            <a:r>
              <a:rPr lang="zh-TW" altLang="ja-JP" sz="2000" b="1" kern="100" dirty="0">
                <a:solidFill>
                  <a:srgbClr val="C00000"/>
                </a:solidFill>
                <a:effectLst/>
                <a:latin typeface="SimHei" panose="02010609060101010101" pitchFamily="49" charset="-122"/>
                <a:ea typeface="SimHei" panose="02010609060101010101" pitchFamily="49" charset="-122"/>
              </a:rPr>
              <a:t>論據：大毗婆沙論譯經結束之時（顯慶元年七月）名列譯場名錄，</a:t>
            </a:r>
            <a:r>
              <a:rPr lang="zh-CN" altLang="ja-JP" sz="2000" b="1" kern="100" dirty="0">
                <a:solidFill>
                  <a:srgbClr val="C00000"/>
                </a:solidFill>
                <a:effectLst/>
                <a:latin typeface="SimHei" panose="02010609060101010101" pitchFamily="49" charset="-122"/>
                <a:ea typeface="SimHei" panose="02010609060101010101" pitchFamily="49" charset="-122"/>
              </a:rPr>
              <a:t>大般若經譯經結束之時（龍朔元年十月）譯場名錄不見其名。</a:t>
            </a:r>
            <a:endParaRPr lang="ja-JP" altLang="ja-JP" sz="2000" b="1" kern="100" dirty="0">
              <a:solidFill>
                <a:srgbClr val="C00000"/>
              </a:solidFill>
              <a:effectLst/>
              <a:latin typeface="SimHei" panose="02010609060101010101" pitchFamily="49" charset="-122"/>
              <a:ea typeface="SimHei" panose="02010609060101010101" pitchFamily="49" charset="-122"/>
            </a:endParaRPr>
          </a:p>
          <a:p>
            <a:endParaRPr kumimoji="1" lang="ja-JP" altLang="en-US" b="1" dirty="0">
              <a:solidFill>
                <a:srgbClr val="C0000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4560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FACAE-B4FD-54FF-D86C-9C328AEAFAD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9FCF4817-3AEC-2EE2-C88A-80643C1199E1}"/>
              </a:ext>
            </a:extLst>
          </p:cNvPr>
          <p:cNvSpPr>
            <a:spLocks noGrp="1"/>
          </p:cNvSpPr>
          <p:nvPr>
            <p:ph type="title"/>
          </p:nvPr>
        </p:nvSpPr>
        <p:spPr>
          <a:xfrm>
            <a:off x="432390" y="1183758"/>
            <a:ext cx="1555983" cy="672793"/>
          </a:xfrm>
        </p:spPr>
        <p:txBody>
          <a:bodyPr rtlCol="0"/>
          <a:lstStyle>
            <a:defPPr>
              <a:defRPr lang="ja-JP"/>
            </a:defPPr>
          </a:lstStyle>
          <a:p>
            <a:pPr rtl="0"/>
            <a:r>
              <a:rPr lang="ja-JP" altLang="en-US" sz="2400" dirty="0">
                <a:latin typeface="SimHei" panose="02010609060101010101" pitchFamily="49" charset="-122"/>
                <a:ea typeface="SimHei" panose="02010609060101010101" pitchFamily="49" charset="-122"/>
              </a:rPr>
              <a:t>神田</a:t>
            </a:r>
            <a:r>
              <a:rPr lang="en-US" altLang="ja-JP" sz="2400" dirty="0">
                <a:latin typeface="SimHei" panose="02010609060101010101" pitchFamily="49" charset="-122"/>
                <a:ea typeface="SimHei" panose="02010609060101010101" pitchFamily="49" charset="-122"/>
              </a:rPr>
              <a:t>1933</a:t>
            </a:r>
            <a:endParaRPr lang="ja-JP" sz="2400" dirty="0">
              <a:latin typeface="SimHei" panose="02010609060101010101" pitchFamily="49" charset="-122"/>
              <a:ea typeface="SimHei" panose="02010609060101010101" pitchFamily="49" charset="-122"/>
            </a:endParaRPr>
          </a:p>
        </p:txBody>
      </p:sp>
      <p:pic>
        <p:nvPicPr>
          <p:cNvPr id="5" name="コンテンツ プレースホルダー 4">
            <a:extLst>
              <a:ext uri="{FF2B5EF4-FFF2-40B4-BE49-F238E27FC236}">
                <a16:creationId xmlns:a16="http://schemas.microsoft.com/office/drawing/2014/main" id="{FCE1C3B9-2844-B741-6BED-DE82BFD38ADA}"/>
              </a:ext>
            </a:extLst>
          </p:cNvPr>
          <p:cNvPicPr>
            <a:picLocks noGrp="1" noChangeAspect="1"/>
          </p:cNvPicPr>
          <p:nvPr>
            <p:ph sz="quarter" idx="13"/>
          </p:nvPr>
        </p:nvPicPr>
        <p:blipFill>
          <a:blip r:embed="rId3"/>
          <a:stretch>
            <a:fillRect/>
          </a:stretch>
        </p:blipFill>
        <p:spPr>
          <a:xfrm>
            <a:off x="1569008" y="0"/>
            <a:ext cx="10343019" cy="6858000"/>
          </a:xfrm>
        </p:spPr>
      </p:pic>
      <p:grpSp>
        <p:nvGrpSpPr>
          <p:cNvPr id="19" name="グループ 18">
            <a:extLst>
              <a:ext uri="{FF2B5EF4-FFF2-40B4-BE49-F238E27FC236}">
                <a16:creationId xmlns:a16="http://schemas.microsoft.com/office/drawing/2014/main" id="{4115F48D-6ADF-869D-510B-03F57A99E9F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93BA1F9F-CFE3-7C2E-1FBE-D1A06C70E29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45D26916-8196-E8FA-0CDD-0CC8221D5FA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C8D817DE-4897-AD95-00C4-731945A53C2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04D2FA4A-3483-3F8A-B1F6-F9DF53322EE9}"/>
              </a:ext>
            </a:extLst>
          </p:cNvPr>
          <p:cNvSpPr>
            <a:spLocks noGrp="1"/>
          </p:cNvSpPr>
          <p:nvPr>
            <p:ph type="sldNum" sz="quarter" idx="22"/>
          </p:nvPr>
        </p:nvSpPr>
        <p:spPr/>
        <p:txBody>
          <a:bodyPr/>
          <a:lstStyle/>
          <a:p>
            <a:fld id="{294A09A9-5501-47C1-A89A-A340965A2BE2}" type="slidenum">
              <a:rPr lang="en-US" altLang="ja-JP" noProof="0" smtClean="0"/>
              <a:pPr/>
              <a:t>6</a:t>
            </a:fld>
            <a:endParaRPr lang="ja-JP" altLang="en-US" noProof="0" dirty="0"/>
          </a:p>
        </p:txBody>
      </p:sp>
      <p:sp>
        <p:nvSpPr>
          <p:cNvPr id="4" name="テキスト ボックス 3">
            <a:extLst>
              <a:ext uri="{FF2B5EF4-FFF2-40B4-BE49-F238E27FC236}">
                <a16:creationId xmlns:a16="http://schemas.microsoft.com/office/drawing/2014/main" id="{EA20D8D6-09F5-1315-3B30-45D7EAA0FE52}"/>
              </a:ext>
            </a:extLst>
          </p:cNvPr>
          <p:cNvSpPr txBox="1"/>
          <p:nvPr/>
        </p:nvSpPr>
        <p:spPr>
          <a:xfrm>
            <a:off x="92150" y="2565990"/>
            <a:ext cx="1896224" cy="3778407"/>
          </a:xfrm>
          <a:prstGeom prst="rect">
            <a:avLst/>
          </a:prstGeom>
          <a:noFill/>
        </p:spPr>
        <p:txBody>
          <a:bodyPr wrap="square" rtlCol="0">
            <a:spAutoFit/>
          </a:bodyPr>
          <a:lstStyle/>
          <a:p>
            <a:pPr>
              <a:lnSpc>
                <a:spcPct val="107000"/>
              </a:lnSpc>
              <a:spcAft>
                <a:spcPts val="800"/>
              </a:spcAft>
              <a:buNone/>
            </a:pPr>
            <a:r>
              <a:rPr lang="zh-CN" altLang="ja-JP" sz="2000" b="1" kern="100" dirty="0">
                <a:solidFill>
                  <a:srgbClr val="C00000"/>
                </a:solidFill>
                <a:effectLst/>
                <a:latin typeface="SimHei" panose="02010609060101010101" pitchFamily="49" charset="-122"/>
                <a:ea typeface="SimHei" panose="02010609060101010101" pitchFamily="49" charset="-122"/>
              </a:rPr>
              <a:t>智騫可能是玄應的前輩，且玄應編纂一切經音義之前應該看到了智騫的一切經音義。</a:t>
            </a:r>
            <a:endParaRPr lang="ja-JP" altLang="ja-JP" sz="2000" b="1" kern="100" dirty="0">
              <a:solidFill>
                <a:srgbClr val="C00000"/>
              </a:solidFill>
              <a:effectLst/>
              <a:latin typeface="SimHei" panose="02010609060101010101" pitchFamily="49" charset="-122"/>
              <a:ea typeface="SimHei" panose="02010609060101010101" pitchFamily="49" charset="-122"/>
            </a:endParaRPr>
          </a:p>
          <a:p>
            <a:pPr>
              <a:lnSpc>
                <a:spcPct val="107000"/>
              </a:lnSpc>
              <a:spcAft>
                <a:spcPts val="800"/>
              </a:spcAft>
            </a:pPr>
            <a:r>
              <a:rPr lang="zh-CN" altLang="ja-JP" sz="2000" b="1" kern="100" dirty="0">
                <a:solidFill>
                  <a:srgbClr val="C00000"/>
                </a:solidFill>
                <a:effectLst/>
                <a:latin typeface="SimHei" panose="02010609060101010101" pitchFamily="49" charset="-122"/>
                <a:ea typeface="SimHei" panose="02010609060101010101" pitchFamily="49" charset="-122"/>
              </a:rPr>
              <a:t>道宣將玄應附於智騫之後，正是意味著後者為前者開了先河。</a:t>
            </a:r>
            <a:endParaRPr lang="ja-JP" altLang="ja-JP" sz="2000" b="1" kern="100" dirty="0">
              <a:solidFill>
                <a:srgbClr val="C00000"/>
              </a:solidFill>
              <a:effectLst/>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0673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665F4-1B87-86EB-E963-C75B5CCADB0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3ADA867-9E9B-AE2D-992B-0CA7E2496D7B}"/>
              </a:ext>
            </a:extLst>
          </p:cNvPr>
          <p:cNvSpPr>
            <a:spLocks noGrp="1"/>
          </p:cNvSpPr>
          <p:nvPr>
            <p:ph type="title"/>
          </p:nvPr>
        </p:nvSpPr>
        <p:spPr>
          <a:xfrm>
            <a:off x="594360" y="102875"/>
            <a:ext cx="10873740" cy="1680205"/>
          </a:xfrm>
        </p:spPr>
        <p:txBody>
          <a:bodyPr rtlCol="0"/>
          <a:lstStyle>
            <a:defPPr>
              <a:defRPr lang="ja-JP"/>
            </a:defPPr>
          </a:lstStyle>
          <a:p>
            <a:pPr rtl="0"/>
            <a:r>
              <a:rPr lang="ja-JP" altLang="en-US" sz="4000" dirty="0">
                <a:latin typeface="SimHei" panose="02010609060101010101" pitchFamily="49" charset="-122"/>
                <a:ea typeface="SimHei" panose="02010609060101010101" pitchFamily="49" charset="-122"/>
              </a:rPr>
              <a:t>福永</a:t>
            </a:r>
            <a:r>
              <a:rPr lang="en-US" altLang="ja-JP" sz="4000" dirty="0">
                <a:latin typeface="SimHei" panose="02010609060101010101" pitchFamily="49" charset="-122"/>
                <a:ea typeface="SimHei" panose="02010609060101010101" pitchFamily="49" charset="-122"/>
              </a:rPr>
              <a:t>1950</a:t>
            </a:r>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D027D07D-14DE-44D9-B39B-264A8E23672F}"/>
              </a:ext>
            </a:extLst>
          </p:cNvPr>
          <p:cNvSpPr>
            <a:spLocks noGrp="1"/>
          </p:cNvSpPr>
          <p:nvPr>
            <p:ph sz="quarter" idx="13"/>
          </p:nvPr>
        </p:nvSpPr>
        <p:spPr>
          <a:xfrm>
            <a:off x="2041451" y="2281238"/>
            <a:ext cx="9426649" cy="3700462"/>
          </a:xfrm>
        </p:spPr>
        <p:txBody>
          <a:bodyPr rtlCol="0">
            <a:normAutofit/>
          </a:bodyPr>
          <a:lstStyle>
            <a:defPPr>
              <a:defRPr lang="ja-JP"/>
            </a:defPPr>
          </a:lstStyle>
          <a:p>
            <a:pPr rtl="0"/>
            <a:r>
              <a:rPr lang="ja-JP" altLang="en-US" sz="2400" dirty="0">
                <a:latin typeface="SimHei" panose="02010609060101010101" pitchFamily="49" charset="-122"/>
                <a:ea typeface="SimHei" panose="02010609060101010101" pitchFamily="49" charset="-122"/>
              </a:rPr>
              <a:t>「或は諸学者の説を総合して</a:t>
            </a:r>
            <a:r>
              <a:rPr lang="ja-JP" altLang="en-US" sz="2400" b="1" dirty="0">
                <a:solidFill>
                  <a:srgbClr val="FF0000"/>
                </a:solidFill>
                <a:latin typeface="SimHei" panose="02010609060101010101" pitchFamily="49" charset="-122"/>
                <a:ea typeface="SimHei" panose="02010609060101010101" pitchFamily="49" charset="-122"/>
              </a:rPr>
              <a:t>日本漢音は大体盛唐を中心とする関中の音、即ち長安洛陽方面の音であると推定し</a:t>
            </a:r>
            <a:r>
              <a:rPr lang="ja-JP" altLang="en-US" sz="2400" dirty="0">
                <a:latin typeface="SimHei" panose="02010609060101010101" pitchFamily="49" charset="-122"/>
                <a:ea typeface="SimHei" panose="02010609060101010101" pitchFamily="49" charset="-122"/>
              </a:rPr>
              <a:t>、且つ慧琳音義の反切を解き音韻の実際値を知る最も重要な鍵であると思ふのである」（</a:t>
            </a:r>
            <a:r>
              <a:rPr lang="en-US" altLang="ja-JP" sz="2400" dirty="0">
                <a:latin typeface="SimHei" panose="02010609060101010101" pitchFamily="49" charset="-122"/>
                <a:ea typeface="SimHei" panose="02010609060101010101" pitchFamily="49" charset="-122"/>
              </a:rPr>
              <a:t>p.93</a:t>
            </a:r>
            <a:r>
              <a:rPr lang="ja-JP" altLang="en-US" sz="2400" dirty="0">
                <a:latin typeface="SimHei" panose="02010609060101010101" pitchFamily="49" charset="-122"/>
                <a:ea typeface="SimHei" panose="02010609060101010101" pitchFamily="49" charset="-122"/>
              </a:rPr>
              <a:t>）</a:t>
            </a:r>
            <a:endParaRPr lang="en-US" altLang="ja-JP" sz="2400" dirty="0">
              <a:latin typeface="SimHei" panose="02010609060101010101" pitchFamily="49" charset="-122"/>
              <a:ea typeface="SimHei" panose="02010609060101010101" pitchFamily="49" charset="-122"/>
            </a:endParaRPr>
          </a:p>
          <a:p>
            <a:pPr rtl="0"/>
            <a:r>
              <a:rPr lang="ja-JP" altLang="en-US" sz="2400" dirty="0">
                <a:latin typeface="SimHei" panose="02010609060101010101" pitchFamily="49" charset="-122"/>
                <a:ea typeface="SimHei" panose="02010609060101010101" pitchFamily="49" charset="-122"/>
              </a:rPr>
              <a:t>「私の</a:t>
            </a:r>
            <a:r>
              <a:rPr lang="ja-JP" altLang="en-US" sz="2400" b="1" dirty="0">
                <a:solidFill>
                  <a:srgbClr val="FF0000"/>
                </a:solidFill>
                <a:latin typeface="SimHei" panose="02010609060101010101" pitchFamily="49" charset="-122"/>
                <a:ea typeface="SimHei" panose="02010609060101010101" pitchFamily="49" charset="-122"/>
              </a:rPr>
              <a:t>唐代都音として慧琳音義系の音、日本漢音系の音と主張する</a:t>
            </a:r>
            <a:r>
              <a:rPr lang="ja-JP" altLang="en-US" sz="2400" dirty="0">
                <a:latin typeface="SimHei" panose="02010609060101010101" pitchFamily="49" charset="-122"/>
                <a:ea typeface="SimHei" panose="02010609060101010101" pitchFamily="49" charset="-122"/>
              </a:rPr>
              <a:t>のであり、切韻系の音韻は唐代長安では清濁を弁ぜない江左の音と</a:t>
            </a:r>
            <a:r>
              <a:rPr lang="zh-CN" altLang="en-US" sz="2400" dirty="0">
                <a:latin typeface="SimHei" panose="02010609060101010101" pitchFamily="49" charset="-122"/>
                <a:ea typeface="SimHei" panose="02010609060101010101" pitchFamily="49" charset="-122"/>
              </a:rPr>
              <a:t>排斥</a:t>
            </a:r>
            <a:r>
              <a:rPr lang="ja-JP" altLang="en-US" sz="2400" dirty="0">
                <a:latin typeface="SimHei" panose="02010609060101010101" pitchFamily="49" charset="-122"/>
                <a:ea typeface="SimHei" panose="02010609060101010101" pitchFamily="49" charset="-122"/>
              </a:rPr>
              <a:t>せられたものであると考えるのである」（</a:t>
            </a:r>
            <a:r>
              <a:rPr lang="en-US" altLang="ja-JP" sz="2400" dirty="0">
                <a:latin typeface="SimHei" panose="02010609060101010101" pitchFamily="49" charset="-122"/>
                <a:ea typeface="SimHei" panose="02010609060101010101" pitchFamily="49" charset="-122"/>
              </a:rPr>
              <a:t>P.94</a:t>
            </a:r>
            <a:r>
              <a:rPr lang="ja-JP" altLang="en-US" sz="2400" dirty="0">
                <a:latin typeface="SimHei" panose="02010609060101010101" pitchFamily="49" charset="-122"/>
                <a:ea typeface="SimHei" panose="02010609060101010101" pitchFamily="49" charset="-122"/>
              </a:rPr>
              <a:t>）</a:t>
            </a:r>
            <a:endParaRPr lang="ja-JP" sz="2400" dirty="0">
              <a:latin typeface="SimHei" panose="02010609060101010101" pitchFamily="49" charset="-122"/>
              <a:ea typeface="SimHei" panose="02010609060101010101" pitchFamily="49" charset="-122"/>
            </a:endParaRPr>
          </a:p>
        </p:txBody>
      </p:sp>
      <p:grpSp>
        <p:nvGrpSpPr>
          <p:cNvPr id="19" name="グループ 18">
            <a:extLst>
              <a:ext uri="{FF2B5EF4-FFF2-40B4-BE49-F238E27FC236}">
                <a16:creationId xmlns:a16="http://schemas.microsoft.com/office/drawing/2014/main" id="{C63CFE65-588C-544D-1975-D584B2115EF3}"/>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EE27729D-270B-50D9-D7F6-624CBA341FB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BE0EA5C8-3861-E3B6-D43E-A75DDECF2A0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21105C32-5051-3272-5477-B227F1C55E5C}"/>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E9471E2B-BA7C-8322-8F24-07A4419E879C}"/>
              </a:ext>
            </a:extLst>
          </p:cNvPr>
          <p:cNvSpPr>
            <a:spLocks noGrp="1"/>
          </p:cNvSpPr>
          <p:nvPr>
            <p:ph type="sldNum" sz="quarter" idx="22"/>
          </p:nvPr>
        </p:nvSpPr>
        <p:spPr/>
        <p:txBody>
          <a:bodyPr/>
          <a:lstStyle/>
          <a:p>
            <a:fld id="{294A09A9-5501-47C1-A89A-A340965A2BE2}" type="slidenum">
              <a:rPr lang="en-US" altLang="ja-JP" noProof="0" smtClean="0"/>
              <a:pPr/>
              <a:t>7</a:t>
            </a:fld>
            <a:endParaRPr lang="ja-JP" altLang="en-US" noProof="0" dirty="0"/>
          </a:p>
        </p:txBody>
      </p:sp>
      <p:sp>
        <p:nvSpPr>
          <p:cNvPr id="4" name="テキスト ボックス 3">
            <a:extLst>
              <a:ext uri="{FF2B5EF4-FFF2-40B4-BE49-F238E27FC236}">
                <a16:creationId xmlns:a16="http://schemas.microsoft.com/office/drawing/2014/main" id="{F7590279-8AC0-3832-FB95-1B9AFC288533}"/>
              </a:ext>
            </a:extLst>
          </p:cNvPr>
          <p:cNvSpPr txBox="1"/>
          <p:nvPr/>
        </p:nvSpPr>
        <p:spPr>
          <a:xfrm>
            <a:off x="1587626" y="5460644"/>
            <a:ext cx="9767945" cy="1333635"/>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zh-TW" altLang="ja-JP" sz="2400" b="1" kern="100" dirty="0">
                <a:solidFill>
                  <a:srgbClr val="C00000"/>
                </a:solidFill>
                <a:effectLst/>
                <a:latin typeface="SimHei" panose="02010609060101010101" pitchFamily="49" charset="-122"/>
                <a:ea typeface="SimHei" panose="02010609060101010101" pitchFamily="49" charset="-122"/>
              </a:rPr>
              <a:t>日本漢音大體上是以盛唐爲中心的關中的讀音，也就是長安洛陽方面的讀音。</a:t>
            </a:r>
            <a:endParaRPr lang="ja-JP" altLang="ja-JP" sz="2400" b="1" kern="100" dirty="0">
              <a:solidFill>
                <a:srgbClr val="C00000"/>
              </a:solidFill>
              <a:effectLst/>
              <a:latin typeface="SimHei" panose="02010609060101010101" pitchFamily="49" charset="-122"/>
              <a:ea typeface="SimHei" panose="02010609060101010101" pitchFamily="49" charset="-122"/>
            </a:endParaRPr>
          </a:p>
          <a:p>
            <a:pPr marL="342900" indent="-342900">
              <a:lnSpc>
                <a:spcPct val="107000"/>
              </a:lnSpc>
              <a:spcAft>
                <a:spcPts val="800"/>
              </a:spcAft>
              <a:buFont typeface="Wingdings" panose="05000000000000000000" pitchFamily="2" charset="2"/>
              <a:buChar char="Ø"/>
            </a:pPr>
            <a:r>
              <a:rPr lang="zh-CN" altLang="ja-JP" sz="2400" b="1" kern="100" dirty="0">
                <a:solidFill>
                  <a:srgbClr val="C00000"/>
                </a:solidFill>
                <a:effectLst/>
                <a:latin typeface="SimHei" panose="02010609060101010101" pitchFamily="49" charset="-122"/>
                <a:ea typeface="SimHei" panose="02010609060101010101" pitchFamily="49" charset="-122"/>
              </a:rPr>
              <a:t>唐代的首都音正是慧琳音義、日本漢音系統的讀音。</a:t>
            </a:r>
            <a:endParaRPr lang="ja-JP" altLang="ja-JP" sz="2400" b="1" kern="100" dirty="0">
              <a:solidFill>
                <a:srgbClr val="C00000"/>
              </a:solidFill>
              <a:effectLst/>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0115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2906-1C68-5D1E-32FB-FB91A95E372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BEDB0BF-3969-589C-C980-10689DF7BD22}"/>
              </a:ext>
            </a:extLst>
          </p:cNvPr>
          <p:cNvSpPr>
            <a:spLocks noGrp="1"/>
          </p:cNvSpPr>
          <p:nvPr>
            <p:ph type="title"/>
          </p:nvPr>
        </p:nvSpPr>
        <p:spPr>
          <a:xfrm>
            <a:off x="594360" y="102875"/>
            <a:ext cx="10873740" cy="1680205"/>
          </a:xfrm>
        </p:spPr>
        <p:txBody>
          <a:bodyPr rtlCol="0"/>
          <a:lstStyle>
            <a:defPPr>
              <a:defRPr lang="ja-JP"/>
            </a:defPPr>
          </a:lstStyle>
          <a:p>
            <a:pPr rtl="0"/>
            <a:r>
              <a:rPr lang="en-US" altLang="zh-CN" sz="4000" dirty="0">
                <a:latin typeface="SimHei" panose="02010609060101010101" pitchFamily="49" charset="-122"/>
                <a:ea typeface="SimHei" panose="02010609060101010101" pitchFamily="49" charset="-122"/>
              </a:rPr>
              <a:t>2.2</a:t>
            </a:r>
            <a:r>
              <a:rPr lang="zh-CN" altLang="en-US" sz="4000" dirty="0">
                <a:latin typeface="SimHei" panose="02010609060101010101" pitchFamily="49" charset="-122"/>
                <a:ea typeface="SimHei" panose="02010609060101010101" pitchFamily="49" charset="-122"/>
              </a:rPr>
              <a:t> 前期</a:t>
            </a:r>
            <a:endParaRPr lang="ja-JP" sz="4000" dirty="0">
              <a:latin typeface="SimHei" panose="02010609060101010101" pitchFamily="49" charset="-122"/>
              <a:ea typeface="SimHei" panose="02010609060101010101" pitchFamily="49" charset="-122"/>
            </a:endParaRPr>
          </a:p>
        </p:txBody>
      </p:sp>
      <p:sp>
        <p:nvSpPr>
          <p:cNvPr id="7" name="テキスト プレースホルダー 6">
            <a:extLst>
              <a:ext uri="{FF2B5EF4-FFF2-40B4-BE49-F238E27FC236}">
                <a16:creationId xmlns:a16="http://schemas.microsoft.com/office/drawing/2014/main" id="{7F3217B0-F157-01FE-5AEA-43B4672E15B3}"/>
              </a:ext>
            </a:extLst>
          </p:cNvPr>
          <p:cNvSpPr>
            <a:spLocks noGrp="1"/>
          </p:cNvSpPr>
          <p:nvPr>
            <p:ph sz="quarter" idx="13"/>
          </p:nvPr>
        </p:nvSpPr>
        <p:spPr>
          <a:xfrm>
            <a:off x="2282456" y="2281238"/>
            <a:ext cx="9185644" cy="3700462"/>
          </a:xfrm>
        </p:spPr>
        <p:txBody>
          <a:bodyPr rtlCol="0">
            <a:normAutofit/>
          </a:bodyPr>
          <a:lstStyle>
            <a:defPPr>
              <a:defRPr lang="ja-JP"/>
            </a:defPPr>
          </a:lstStyle>
          <a:p>
            <a:pPr rtl="0">
              <a:buFont typeface="Wingdings" panose="05000000000000000000" pitchFamily="2" charset="2"/>
              <a:buChar char="Ø"/>
            </a:pPr>
            <a:r>
              <a:rPr lang="zh-CN" altLang="en-US" sz="2400" dirty="0">
                <a:latin typeface="SimHei" panose="02010609060101010101" pitchFamily="49" charset="-122"/>
                <a:ea typeface="SimHei" panose="02010609060101010101" pitchFamily="49" charset="-122"/>
              </a:rPr>
              <a:t>特徵</a:t>
            </a:r>
            <a:r>
              <a:rPr lang="en-US" altLang="zh-CN" sz="2400" dirty="0">
                <a:latin typeface="SimHei" panose="02010609060101010101" pitchFamily="49" charset="-122"/>
                <a:ea typeface="SimHei" panose="02010609060101010101" pitchFamily="49" charset="-122"/>
              </a:rPr>
              <a:t>:</a:t>
            </a:r>
            <a:r>
              <a:rPr lang="zh-CN" altLang="en-US" sz="2400" dirty="0">
                <a:latin typeface="SimHei" panose="02010609060101010101" pitchFamily="49" charset="-122"/>
                <a:ea typeface="SimHei" panose="02010609060101010101" pitchFamily="49" charset="-122"/>
              </a:rPr>
              <a:t>在討論其他課題之時論及玄應、慧琳音義，或者從一般語言學的角度整體地介紹兩部音義的音韻系統和特徵，但尚未整理出這兩部音義的反切總覽。</a:t>
            </a:r>
            <a:endParaRPr lang="en-US" altLang="zh-CN"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endParaRPr lang="en-US" altLang="ja-JP" sz="2400" dirty="0">
              <a:latin typeface="SimHei" panose="02010609060101010101" pitchFamily="49" charset="-122"/>
              <a:ea typeface="SimHei" panose="02010609060101010101" pitchFamily="49" charset="-122"/>
            </a:endParaRPr>
          </a:p>
          <a:p>
            <a:pPr rtl="0">
              <a:buFont typeface="Wingdings" panose="05000000000000000000" pitchFamily="2" charset="2"/>
              <a:buChar char="Ø"/>
            </a:pPr>
            <a:r>
              <a:rPr lang="ja-JP" altLang="en-US" sz="2400" b="1" dirty="0">
                <a:solidFill>
                  <a:srgbClr val="FF0000"/>
                </a:solidFill>
                <a:latin typeface="+mn-ea"/>
                <a:ea typeface="+mn-ea"/>
              </a:rPr>
              <a:t>有坂秀世</a:t>
            </a:r>
            <a:r>
              <a:rPr lang="en-US" altLang="ja-JP" sz="2400" b="1" dirty="0">
                <a:solidFill>
                  <a:srgbClr val="FF0000"/>
                </a:solidFill>
                <a:latin typeface="+mn-ea"/>
                <a:ea typeface="+mn-ea"/>
              </a:rPr>
              <a:t>1937-1939</a:t>
            </a:r>
            <a:r>
              <a:rPr lang="ja-JP" altLang="en-US" sz="2400" b="1" dirty="0">
                <a:solidFill>
                  <a:srgbClr val="FF0000"/>
                </a:solidFill>
                <a:latin typeface="+mn-ea"/>
                <a:ea typeface="+mn-ea"/>
              </a:rPr>
              <a:t>　カールグレン氏の拗音説を評す</a:t>
            </a:r>
            <a:endParaRPr lang="en-US" altLang="ja-JP" sz="2400" b="1" dirty="0">
              <a:solidFill>
                <a:srgbClr val="FF0000"/>
              </a:solidFill>
              <a:latin typeface="+mn-ea"/>
              <a:ea typeface="+mn-ea"/>
            </a:endParaRPr>
          </a:p>
          <a:p>
            <a:pPr rtl="0">
              <a:buFont typeface="Wingdings" panose="05000000000000000000" pitchFamily="2" charset="2"/>
              <a:buChar char="Ø"/>
            </a:pPr>
            <a:r>
              <a:rPr lang="ja-JP" altLang="en-US" sz="2400" b="1" dirty="0">
                <a:solidFill>
                  <a:srgbClr val="FF0000"/>
                </a:solidFill>
                <a:latin typeface="+mn-ea"/>
                <a:ea typeface="+mn-ea"/>
              </a:rPr>
              <a:t>河野六郎</a:t>
            </a:r>
            <a:r>
              <a:rPr lang="en-US" altLang="ja-JP" sz="2400" b="1" dirty="0">
                <a:solidFill>
                  <a:srgbClr val="FF0000"/>
                </a:solidFill>
                <a:latin typeface="+mn-ea"/>
                <a:ea typeface="+mn-ea"/>
              </a:rPr>
              <a:t>1955</a:t>
            </a:r>
            <a:r>
              <a:rPr lang="ja-JP" altLang="en-US" sz="2400" b="1" dirty="0">
                <a:solidFill>
                  <a:srgbClr val="FF0000"/>
                </a:solidFill>
                <a:latin typeface="+mn-ea"/>
                <a:ea typeface="+mn-ea"/>
              </a:rPr>
              <a:t>　慧琳衆経音義の反切の特色</a:t>
            </a:r>
            <a:endParaRPr lang="en-US" altLang="ja-JP" sz="2400" b="1" dirty="0">
              <a:solidFill>
                <a:srgbClr val="FF0000"/>
              </a:solidFill>
              <a:latin typeface="+mn-ea"/>
              <a:ea typeface="+mn-ea"/>
            </a:endParaRPr>
          </a:p>
          <a:p>
            <a:pPr rtl="0">
              <a:buFont typeface="Wingdings" panose="05000000000000000000" pitchFamily="2" charset="2"/>
              <a:buChar char="Ø"/>
            </a:pPr>
            <a:r>
              <a:rPr lang="ja-JP" altLang="en-US" sz="2400" dirty="0">
                <a:latin typeface="+mn-ea"/>
                <a:ea typeface="+mn-ea"/>
              </a:rPr>
              <a:t>水谷真成</a:t>
            </a:r>
            <a:r>
              <a:rPr lang="en-US" altLang="ja-JP" sz="2400" dirty="0">
                <a:latin typeface="+mn-ea"/>
                <a:ea typeface="+mn-ea"/>
              </a:rPr>
              <a:t>1955</a:t>
            </a:r>
            <a:r>
              <a:rPr lang="ja-JP" altLang="en-US" sz="2400" dirty="0">
                <a:latin typeface="+mn-ea"/>
                <a:ea typeface="+mn-ea"/>
              </a:rPr>
              <a:t>　慧琳の言語系譜　ｰ北天系転写漢字の対音ｰ</a:t>
            </a:r>
            <a:endParaRPr lang="ja-JP" sz="2400" dirty="0">
              <a:latin typeface="+mn-ea"/>
              <a:ea typeface="+mn-ea"/>
            </a:endParaRPr>
          </a:p>
        </p:txBody>
      </p:sp>
      <p:grpSp>
        <p:nvGrpSpPr>
          <p:cNvPr id="19" name="グループ 18">
            <a:extLst>
              <a:ext uri="{FF2B5EF4-FFF2-40B4-BE49-F238E27FC236}">
                <a16:creationId xmlns:a16="http://schemas.microsoft.com/office/drawing/2014/main" id="{DDC97803-5B73-AA8E-9725-07E131D4CA26}"/>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フリーフォーム(F) 19">
              <a:extLst>
                <a:ext uri="{FF2B5EF4-FFF2-40B4-BE49-F238E27FC236}">
                  <a16:creationId xmlns:a16="http://schemas.microsoft.com/office/drawing/2014/main" id="{55BBE8A7-97C9-EFB5-0508-4E7A9DAB081B}"/>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2E71C12F-6A2C-6B49-2933-D835EC78AA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663C8717-68A3-EE0C-8FCF-90171D8A3F9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B06C405E-CE5E-E7B3-94FA-5A3CB82CC1A3}"/>
              </a:ext>
            </a:extLst>
          </p:cNvPr>
          <p:cNvSpPr>
            <a:spLocks noGrp="1"/>
          </p:cNvSpPr>
          <p:nvPr>
            <p:ph type="sldNum" sz="quarter" idx="22"/>
          </p:nvPr>
        </p:nvSpPr>
        <p:spPr/>
        <p:txBody>
          <a:bodyPr/>
          <a:lstStyle/>
          <a:p>
            <a:fld id="{294A09A9-5501-47C1-A89A-A340965A2BE2}" type="slidenum">
              <a:rPr lang="en-US" altLang="ja-JP" noProof="0" smtClean="0"/>
              <a:pPr/>
              <a:t>8</a:t>
            </a:fld>
            <a:endParaRPr lang="ja-JP" altLang="en-US" noProof="0" dirty="0"/>
          </a:p>
        </p:txBody>
      </p:sp>
    </p:spTree>
    <p:extLst>
      <p:ext uri="{BB962C8B-B14F-4D97-AF65-F5344CB8AC3E}">
        <p14:creationId xmlns:p14="http://schemas.microsoft.com/office/powerpoint/2010/main" val="57662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91C8A-A795-1E3C-FE60-341F7B0589F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F9EE1F5-8917-4B62-7EA2-3778335B31F8}"/>
              </a:ext>
            </a:extLst>
          </p:cNvPr>
          <p:cNvSpPr>
            <a:spLocks noGrp="1"/>
          </p:cNvSpPr>
          <p:nvPr>
            <p:ph type="title"/>
          </p:nvPr>
        </p:nvSpPr>
        <p:spPr>
          <a:xfrm>
            <a:off x="594360" y="278129"/>
            <a:ext cx="9778365" cy="740154"/>
          </a:xfrm>
        </p:spPr>
        <p:txBody>
          <a:bodyPr/>
          <a:lstStyle/>
          <a:p>
            <a:pPr algn="ctr"/>
            <a:r>
              <a:rPr lang="ja-JP" altLang="en-US" sz="3600" dirty="0"/>
              <a:t>有坂秀世</a:t>
            </a:r>
            <a:r>
              <a:rPr lang="en-US" altLang="ja-JP" sz="3600" dirty="0"/>
              <a:t>1937-1939</a:t>
            </a:r>
            <a:endParaRPr lang="ja-JP" altLang="en-US" sz="3600" dirty="0"/>
          </a:p>
        </p:txBody>
      </p:sp>
      <p:pic>
        <p:nvPicPr>
          <p:cNvPr id="9" name="コンテンツ プレースホルダー 8">
            <a:extLst>
              <a:ext uri="{FF2B5EF4-FFF2-40B4-BE49-F238E27FC236}">
                <a16:creationId xmlns:a16="http://schemas.microsoft.com/office/drawing/2014/main" id="{245E5C4A-739D-12A1-21BB-F9903F50A915}"/>
              </a:ext>
            </a:extLst>
          </p:cNvPr>
          <p:cNvPicPr>
            <a:picLocks noGrp="1" noChangeAspect="1"/>
          </p:cNvPicPr>
          <p:nvPr>
            <p:ph sz="quarter" idx="15"/>
          </p:nvPr>
        </p:nvPicPr>
        <p:blipFill>
          <a:blip r:embed="rId3"/>
          <a:stretch>
            <a:fillRect/>
          </a:stretch>
        </p:blipFill>
        <p:spPr>
          <a:xfrm>
            <a:off x="1255980" y="2232778"/>
            <a:ext cx="3854735" cy="4019404"/>
          </a:xfrm>
        </p:spPr>
      </p:pic>
      <p:pic>
        <p:nvPicPr>
          <p:cNvPr id="11" name="コンテンツ プレースホルダー 10">
            <a:extLst>
              <a:ext uri="{FF2B5EF4-FFF2-40B4-BE49-F238E27FC236}">
                <a16:creationId xmlns:a16="http://schemas.microsoft.com/office/drawing/2014/main" id="{7DDB4A2E-2E6C-D59B-E41A-557F1CB4AF57}"/>
              </a:ext>
            </a:extLst>
          </p:cNvPr>
          <p:cNvPicPr>
            <a:picLocks noGrp="1" noChangeAspect="1"/>
          </p:cNvPicPr>
          <p:nvPr>
            <p:ph sz="quarter" idx="16"/>
          </p:nvPr>
        </p:nvPicPr>
        <p:blipFill>
          <a:blip r:embed="rId4"/>
          <a:stretch>
            <a:fillRect/>
          </a:stretch>
        </p:blipFill>
        <p:spPr>
          <a:xfrm>
            <a:off x="6694254" y="2232778"/>
            <a:ext cx="5089058" cy="3597275"/>
          </a:xfrm>
        </p:spPr>
      </p:pic>
      <p:sp>
        <p:nvSpPr>
          <p:cNvPr id="2" name="スライド番号プレースホルダー 1">
            <a:extLst>
              <a:ext uri="{FF2B5EF4-FFF2-40B4-BE49-F238E27FC236}">
                <a16:creationId xmlns:a16="http://schemas.microsoft.com/office/drawing/2014/main" id="{7DEEC1C0-9E92-2077-2455-7A6F902E6473}"/>
              </a:ext>
            </a:extLst>
          </p:cNvPr>
          <p:cNvSpPr>
            <a:spLocks noGrp="1"/>
          </p:cNvSpPr>
          <p:nvPr>
            <p:ph type="sldNum" sz="quarter" idx="12"/>
          </p:nvPr>
        </p:nvSpPr>
        <p:spPr/>
        <p:txBody>
          <a:bodyPr/>
          <a:lstStyle/>
          <a:p>
            <a:fld id="{294A09A9-5501-47C1-A89A-A340965A2BE2}" type="slidenum">
              <a:rPr lang="en-US" altLang="ja-JP" noProof="0" smtClean="0"/>
              <a:pPr/>
              <a:t>9</a:t>
            </a:fld>
            <a:endParaRPr lang="ja-JP" altLang="en-US" noProof="0" dirty="0"/>
          </a:p>
        </p:txBody>
      </p:sp>
      <p:grpSp>
        <p:nvGrpSpPr>
          <p:cNvPr id="19" name="グループ 18">
            <a:extLst>
              <a:ext uri="{FF2B5EF4-FFF2-40B4-BE49-F238E27FC236}">
                <a16:creationId xmlns:a16="http://schemas.microsoft.com/office/drawing/2014/main" id="{52D30EB1-ECDC-1D82-EB1A-6E43998FABA6}"/>
              </a:ext>
              <a:ext uri="{C183D7F6-B498-43B3-948B-1728B52AA6E4}">
                <adec:decorative xmlns:adec="http://schemas.microsoft.com/office/drawing/2017/decorative" val="1"/>
              </a:ext>
            </a:extLst>
          </p:cNvPr>
          <p:cNvGrpSpPr>
            <a:grpSpLocks/>
          </p:cNvGrpSpPr>
          <p:nvPr/>
        </p:nvGrpSpPr>
        <p:grpSpPr bwMode="auto">
          <a:xfrm rot="16200000" flipV="1">
            <a:off x="-211558" y="5215948"/>
            <a:ext cx="1854967" cy="1431851"/>
            <a:chOff x="0" y="12289"/>
            <a:chExt cx="3550" cy="3551"/>
          </a:xfrm>
        </p:grpSpPr>
        <p:sp>
          <p:nvSpPr>
            <p:cNvPr id="20" name="フリーフォーム(F) 19">
              <a:extLst>
                <a:ext uri="{FF2B5EF4-FFF2-40B4-BE49-F238E27FC236}">
                  <a16:creationId xmlns:a16="http://schemas.microsoft.com/office/drawing/2014/main" id="{0B71BFC7-0D1D-460F-261F-0D54B28613E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1" name="フリーフォーム(F) 20">
              <a:extLst>
                <a:ext uri="{FF2B5EF4-FFF2-40B4-BE49-F238E27FC236}">
                  <a16:creationId xmlns:a16="http://schemas.microsoft.com/office/drawing/2014/main" id="{DB6A7029-9E31-0F25-F5B5-D010D1173AE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2" name="フリーフォーム(F) 21">
              <a:extLst>
                <a:ext uri="{FF2B5EF4-FFF2-40B4-BE49-F238E27FC236}">
                  <a16:creationId xmlns:a16="http://schemas.microsoft.com/office/drawing/2014/main" id="{27E7A1AB-3454-ECA8-60BD-6DC11658621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mc:AlternateContent xmlns:mc="http://schemas.openxmlformats.org/markup-compatibility/2006" xmlns:p14="http://schemas.microsoft.com/office/powerpoint/2010/main">
        <mc:Choice Requires="p14">
          <p:contentPart p14:bwMode="auto" r:id="rId5">
            <p14:nvContentPartPr>
              <p14:cNvPr id="12" name="インク 11">
                <a:extLst>
                  <a:ext uri="{FF2B5EF4-FFF2-40B4-BE49-F238E27FC236}">
                    <a16:creationId xmlns:a16="http://schemas.microsoft.com/office/drawing/2014/main" id="{37D9AD7A-BED5-7775-182B-1CE2D4CA0D37}"/>
                  </a:ext>
                </a:extLst>
              </p14:cNvPr>
              <p14:cNvContentPartPr/>
              <p14:nvPr/>
            </p14:nvContentPartPr>
            <p14:xfrm>
              <a:off x="3834904" y="4540887"/>
              <a:ext cx="1267920" cy="360"/>
            </p14:xfrm>
          </p:contentPart>
        </mc:Choice>
        <mc:Fallback xmlns="">
          <p:pic>
            <p:nvPicPr>
              <p:cNvPr id="12" name="インク 11">
                <a:extLst>
                  <a:ext uri="{FF2B5EF4-FFF2-40B4-BE49-F238E27FC236}">
                    <a16:creationId xmlns:a16="http://schemas.microsoft.com/office/drawing/2014/main" id="{37D9AD7A-BED5-7775-182B-1CE2D4CA0D37}"/>
                  </a:ext>
                </a:extLst>
              </p:cNvPr>
              <p:cNvPicPr/>
              <p:nvPr/>
            </p:nvPicPr>
            <p:blipFill>
              <a:blip r:embed="rId6"/>
              <a:stretch>
                <a:fillRect/>
              </a:stretch>
            </p:blipFill>
            <p:spPr>
              <a:xfrm>
                <a:off x="3828784" y="4534767"/>
                <a:ext cx="1280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インク 12">
                <a:extLst>
                  <a:ext uri="{FF2B5EF4-FFF2-40B4-BE49-F238E27FC236}">
                    <a16:creationId xmlns:a16="http://schemas.microsoft.com/office/drawing/2014/main" id="{1C689EEF-2D6E-ADBE-831B-2A1425A854A4}"/>
                  </a:ext>
                </a:extLst>
              </p14:cNvPr>
              <p14:cNvContentPartPr/>
              <p14:nvPr/>
            </p14:nvContentPartPr>
            <p14:xfrm>
              <a:off x="1452784" y="4782087"/>
              <a:ext cx="3557520" cy="360"/>
            </p14:xfrm>
          </p:contentPart>
        </mc:Choice>
        <mc:Fallback xmlns="">
          <p:pic>
            <p:nvPicPr>
              <p:cNvPr id="13" name="インク 12">
                <a:extLst>
                  <a:ext uri="{FF2B5EF4-FFF2-40B4-BE49-F238E27FC236}">
                    <a16:creationId xmlns:a16="http://schemas.microsoft.com/office/drawing/2014/main" id="{1C689EEF-2D6E-ADBE-831B-2A1425A854A4}"/>
                  </a:ext>
                </a:extLst>
              </p:cNvPr>
              <p:cNvPicPr/>
              <p:nvPr/>
            </p:nvPicPr>
            <p:blipFill>
              <a:blip r:embed="rId8"/>
              <a:stretch>
                <a:fillRect/>
              </a:stretch>
            </p:blipFill>
            <p:spPr>
              <a:xfrm>
                <a:off x="1446664" y="4775967"/>
                <a:ext cx="3569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インク 13">
                <a:extLst>
                  <a:ext uri="{FF2B5EF4-FFF2-40B4-BE49-F238E27FC236}">
                    <a16:creationId xmlns:a16="http://schemas.microsoft.com/office/drawing/2014/main" id="{02A65537-DB73-50E4-3E12-F50037092888}"/>
                  </a:ext>
                </a:extLst>
              </p14:cNvPr>
              <p14:cNvContentPartPr/>
              <p14:nvPr/>
            </p14:nvContentPartPr>
            <p14:xfrm>
              <a:off x="1424704" y="5037327"/>
              <a:ext cx="3494160" cy="360"/>
            </p14:xfrm>
          </p:contentPart>
        </mc:Choice>
        <mc:Fallback xmlns="">
          <p:pic>
            <p:nvPicPr>
              <p:cNvPr id="14" name="インク 13">
                <a:extLst>
                  <a:ext uri="{FF2B5EF4-FFF2-40B4-BE49-F238E27FC236}">
                    <a16:creationId xmlns:a16="http://schemas.microsoft.com/office/drawing/2014/main" id="{02A65537-DB73-50E4-3E12-F50037092888}"/>
                  </a:ext>
                </a:extLst>
              </p:cNvPr>
              <p:cNvPicPr/>
              <p:nvPr/>
            </p:nvPicPr>
            <p:blipFill>
              <a:blip r:embed="rId10"/>
              <a:stretch>
                <a:fillRect/>
              </a:stretch>
            </p:blipFill>
            <p:spPr>
              <a:xfrm>
                <a:off x="1418584" y="5031207"/>
                <a:ext cx="3506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インク 14">
                <a:extLst>
                  <a:ext uri="{FF2B5EF4-FFF2-40B4-BE49-F238E27FC236}">
                    <a16:creationId xmlns:a16="http://schemas.microsoft.com/office/drawing/2014/main" id="{C647B69A-6FE9-7567-C474-F9B1BC3C6377}"/>
                  </a:ext>
                </a:extLst>
              </p14:cNvPr>
              <p14:cNvContentPartPr/>
              <p14:nvPr/>
            </p14:nvContentPartPr>
            <p14:xfrm>
              <a:off x="1403464" y="5327847"/>
              <a:ext cx="928440" cy="360"/>
            </p14:xfrm>
          </p:contentPart>
        </mc:Choice>
        <mc:Fallback xmlns="">
          <p:pic>
            <p:nvPicPr>
              <p:cNvPr id="15" name="インク 14">
                <a:extLst>
                  <a:ext uri="{FF2B5EF4-FFF2-40B4-BE49-F238E27FC236}">
                    <a16:creationId xmlns:a16="http://schemas.microsoft.com/office/drawing/2014/main" id="{C647B69A-6FE9-7567-C474-F9B1BC3C6377}"/>
                  </a:ext>
                </a:extLst>
              </p:cNvPr>
              <p:cNvPicPr/>
              <p:nvPr/>
            </p:nvPicPr>
            <p:blipFill>
              <a:blip r:embed="rId12"/>
              <a:stretch>
                <a:fillRect/>
              </a:stretch>
            </p:blipFill>
            <p:spPr>
              <a:xfrm>
                <a:off x="1397344" y="5321727"/>
                <a:ext cx="940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インク 15">
                <a:extLst>
                  <a:ext uri="{FF2B5EF4-FFF2-40B4-BE49-F238E27FC236}">
                    <a16:creationId xmlns:a16="http://schemas.microsoft.com/office/drawing/2014/main" id="{4050D7B1-A4EF-A7F3-B80D-573AFBED0C01}"/>
                  </a:ext>
                </a:extLst>
              </p14:cNvPr>
              <p14:cNvContentPartPr/>
              <p14:nvPr/>
            </p14:nvContentPartPr>
            <p14:xfrm>
              <a:off x="2176024" y="3825207"/>
              <a:ext cx="2843280" cy="360"/>
            </p14:xfrm>
          </p:contentPart>
        </mc:Choice>
        <mc:Fallback xmlns="">
          <p:pic>
            <p:nvPicPr>
              <p:cNvPr id="16" name="インク 15">
                <a:extLst>
                  <a:ext uri="{FF2B5EF4-FFF2-40B4-BE49-F238E27FC236}">
                    <a16:creationId xmlns:a16="http://schemas.microsoft.com/office/drawing/2014/main" id="{4050D7B1-A4EF-A7F3-B80D-573AFBED0C01}"/>
                  </a:ext>
                </a:extLst>
              </p:cNvPr>
              <p:cNvPicPr/>
              <p:nvPr/>
            </p:nvPicPr>
            <p:blipFill>
              <a:blip r:embed="rId14"/>
              <a:stretch>
                <a:fillRect/>
              </a:stretch>
            </p:blipFill>
            <p:spPr>
              <a:xfrm>
                <a:off x="2169904" y="3819087"/>
                <a:ext cx="2855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インク 16">
                <a:extLst>
                  <a:ext uri="{FF2B5EF4-FFF2-40B4-BE49-F238E27FC236}">
                    <a16:creationId xmlns:a16="http://schemas.microsoft.com/office/drawing/2014/main" id="{BCF5FD6D-A32C-2640-71F7-3A9B3755F11B}"/>
                  </a:ext>
                </a:extLst>
              </p14:cNvPr>
              <p14:cNvContentPartPr/>
              <p14:nvPr/>
            </p14:nvContentPartPr>
            <p14:xfrm>
              <a:off x="1445584" y="4066047"/>
              <a:ext cx="3444840" cy="360"/>
            </p14:xfrm>
          </p:contentPart>
        </mc:Choice>
        <mc:Fallback xmlns="">
          <p:pic>
            <p:nvPicPr>
              <p:cNvPr id="17" name="インク 16">
                <a:extLst>
                  <a:ext uri="{FF2B5EF4-FFF2-40B4-BE49-F238E27FC236}">
                    <a16:creationId xmlns:a16="http://schemas.microsoft.com/office/drawing/2014/main" id="{BCF5FD6D-A32C-2640-71F7-3A9B3755F11B}"/>
                  </a:ext>
                </a:extLst>
              </p:cNvPr>
              <p:cNvPicPr/>
              <p:nvPr/>
            </p:nvPicPr>
            <p:blipFill>
              <a:blip r:embed="rId16"/>
              <a:stretch>
                <a:fillRect/>
              </a:stretch>
            </p:blipFill>
            <p:spPr>
              <a:xfrm>
                <a:off x="1439464" y="4059927"/>
                <a:ext cx="3457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インク 17">
                <a:extLst>
                  <a:ext uri="{FF2B5EF4-FFF2-40B4-BE49-F238E27FC236}">
                    <a16:creationId xmlns:a16="http://schemas.microsoft.com/office/drawing/2014/main" id="{2A20BA5A-01F2-705A-C480-334E03916DE2}"/>
                  </a:ext>
                </a:extLst>
              </p14:cNvPr>
              <p14:cNvContentPartPr/>
              <p14:nvPr/>
            </p14:nvContentPartPr>
            <p14:xfrm>
              <a:off x="11007904" y="3406887"/>
              <a:ext cx="779760" cy="360"/>
            </p14:xfrm>
          </p:contentPart>
        </mc:Choice>
        <mc:Fallback xmlns="">
          <p:pic>
            <p:nvPicPr>
              <p:cNvPr id="18" name="インク 17">
                <a:extLst>
                  <a:ext uri="{FF2B5EF4-FFF2-40B4-BE49-F238E27FC236}">
                    <a16:creationId xmlns:a16="http://schemas.microsoft.com/office/drawing/2014/main" id="{2A20BA5A-01F2-705A-C480-334E03916DE2}"/>
                  </a:ext>
                </a:extLst>
              </p:cNvPr>
              <p:cNvPicPr/>
              <p:nvPr/>
            </p:nvPicPr>
            <p:blipFill>
              <a:blip r:embed="rId18"/>
              <a:stretch>
                <a:fillRect/>
              </a:stretch>
            </p:blipFill>
            <p:spPr>
              <a:xfrm>
                <a:off x="11001784" y="3400767"/>
                <a:ext cx="792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インク 22">
                <a:extLst>
                  <a:ext uri="{FF2B5EF4-FFF2-40B4-BE49-F238E27FC236}">
                    <a16:creationId xmlns:a16="http://schemas.microsoft.com/office/drawing/2014/main" id="{4DEAC1F5-7409-9360-9507-12C4395A70E3}"/>
                  </a:ext>
                </a:extLst>
              </p14:cNvPr>
              <p14:cNvContentPartPr/>
              <p14:nvPr/>
            </p14:nvContentPartPr>
            <p14:xfrm>
              <a:off x="7144744" y="3697407"/>
              <a:ext cx="4555800" cy="360"/>
            </p14:xfrm>
          </p:contentPart>
        </mc:Choice>
        <mc:Fallback xmlns="">
          <p:pic>
            <p:nvPicPr>
              <p:cNvPr id="23" name="インク 22">
                <a:extLst>
                  <a:ext uri="{FF2B5EF4-FFF2-40B4-BE49-F238E27FC236}">
                    <a16:creationId xmlns:a16="http://schemas.microsoft.com/office/drawing/2014/main" id="{4DEAC1F5-7409-9360-9507-12C4395A70E3}"/>
                  </a:ext>
                </a:extLst>
              </p:cNvPr>
              <p:cNvPicPr/>
              <p:nvPr/>
            </p:nvPicPr>
            <p:blipFill>
              <a:blip r:embed="rId20"/>
              <a:stretch>
                <a:fillRect/>
              </a:stretch>
            </p:blipFill>
            <p:spPr>
              <a:xfrm>
                <a:off x="7138624" y="3691287"/>
                <a:ext cx="4568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インク 23">
                <a:extLst>
                  <a:ext uri="{FF2B5EF4-FFF2-40B4-BE49-F238E27FC236}">
                    <a16:creationId xmlns:a16="http://schemas.microsoft.com/office/drawing/2014/main" id="{0D460870-921A-F2D8-0651-791C31698618}"/>
                  </a:ext>
                </a:extLst>
              </p14:cNvPr>
              <p14:cNvContentPartPr/>
              <p14:nvPr/>
            </p14:nvContentPartPr>
            <p14:xfrm>
              <a:off x="7158784" y="3973887"/>
              <a:ext cx="4452480" cy="360"/>
            </p14:xfrm>
          </p:contentPart>
        </mc:Choice>
        <mc:Fallback xmlns="">
          <p:pic>
            <p:nvPicPr>
              <p:cNvPr id="24" name="インク 23">
                <a:extLst>
                  <a:ext uri="{FF2B5EF4-FFF2-40B4-BE49-F238E27FC236}">
                    <a16:creationId xmlns:a16="http://schemas.microsoft.com/office/drawing/2014/main" id="{0D460870-921A-F2D8-0651-791C31698618}"/>
                  </a:ext>
                </a:extLst>
              </p:cNvPr>
              <p:cNvPicPr/>
              <p:nvPr/>
            </p:nvPicPr>
            <p:blipFill>
              <a:blip r:embed="rId22"/>
              <a:stretch>
                <a:fillRect/>
              </a:stretch>
            </p:blipFill>
            <p:spPr>
              <a:xfrm>
                <a:off x="7152664" y="3967767"/>
                <a:ext cx="4464720" cy="12600"/>
              </a:xfrm>
              <a:prstGeom prst="rect">
                <a:avLst/>
              </a:prstGeom>
            </p:spPr>
          </p:pic>
        </mc:Fallback>
      </mc:AlternateContent>
      <p:sp>
        <p:nvSpPr>
          <p:cNvPr id="3" name="テキスト ボックス 2">
            <a:extLst>
              <a:ext uri="{FF2B5EF4-FFF2-40B4-BE49-F238E27FC236}">
                <a16:creationId xmlns:a16="http://schemas.microsoft.com/office/drawing/2014/main" id="{AD111AED-CDDC-C3F8-AEF7-3383BDEC0347}"/>
              </a:ext>
            </a:extLst>
          </p:cNvPr>
          <p:cNvSpPr txBox="1"/>
          <p:nvPr/>
        </p:nvSpPr>
        <p:spPr>
          <a:xfrm>
            <a:off x="857693" y="1261730"/>
            <a:ext cx="3586716" cy="711926"/>
          </a:xfrm>
          <a:prstGeom prst="rect">
            <a:avLst/>
          </a:prstGeom>
          <a:noFill/>
        </p:spPr>
        <p:txBody>
          <a:bodyPr wrap="square" rtlCol="0">
            <a:spAutoFit/>
          </a:bodyPr>
          <a:lstStyle/>
          <a:p>
            <a:pPr>
              <a:lnSpc>
                <a:spcPct val="107000"/>
              </a:lnSpc>
              <a:spcAft>
                <a:spcPts val="800"/>
              </a:spcAft>
            </a:pPr>
            <a:r>
              <a:rPr lang="zh-CN" altLang="ja-JP" sz="2000" b="1" kern="100" dirty="0">
                <a:solidFill>
                  <a:srgbClr val="C00000"/>
                </a:solidFill>
                <a:effectLst/>
                <a:latin typeface="SimHei" panose="02010609060101010101" pitchFamily="49" charset="-122"/>
                <a:ea typeface="SimHei" panose="02010609060101010101" pitchFamily="49" charset="-122"/>
              </a:rPr>
              <a:t>慧琳音義反切所反映的音韻系統與日本漢音同系統。</a:t>
            </a:r>
            <a:endParaRPr lang="ja-JP" altLang="ja-JP" sz="2000" b="1" kern="100" dirty="0">
              <a:solidFill>
                <a:srgbClr val="C00000"/>
              </a:solidFill>
              <a:effectLst/>
              <a:latin typeface="SimHei" panose="02010609060101010101" pitchFamily="49" charset="-122"/>
              <a:ea typeface="SimHei" panose="02010609060101010101" pitchFamily="49" charset="-122"/>
            </a:endParaRPr>
          </a:p>
        </p:txBody>
      </p:sp>
      <p:sp>
        <p:nvSpPr>
          <p:cNvPr id="5" name="テキスト ボックス 4">
            <a:extLst>
              <a:ext uri="{FF2B5EF4-FFF2-40B4-BE49-F238E27FC236}">
                <a16:creationId xmlns:a16="http://schemas.microsoft.com/office/drawing/2014/main" id="{6BD90B31-C09D-521C-F586-544BCACE69D0}"/>
              </a:ext>
            </a:extLst>
          </p:cNvPr>
          <p:cNvSpPr txBox="1"/>
          <p:nvPr/>
        </p:nvSpPr>
        <p:spPr>
          <a:xfrm>
            <a:off x="6379535" y="1311349"/>
            <a:ext cx="5403777" cy="677108"/>
          </a:xfrm>
          <a:prstGeom prst="rect">
            <a:avLst/>
          </a:prstGeom>
          <a:noFill/>
        </p:spPr>
        <p:txBody>
          <a:bodyPr wrap="square" rtlCol="0">
            <a:spAutoFit/>
          </a:bodyPr>
          <a:lstStyle/>
          <a:p>
            <a:r>
              <a:rPr lang="zh-TW" altLang="ja-JP" sz="2000" b="1" kern="100" dirty="0">
                <a:solidFill>
                  <a:srgbClr val="C00000"/>
                </a:solidFill>
                <a:effectLst/>
                <a:latin typeface="SimHei" panose="02010609060101010101" pitchFamily="49" charset="-122"/>
                <a:ea typeface="SimHei" panose="02010609060101010101" pitchFamily="49" charset="-122"/>
              </a:rPr>
              <a:t>慧琳音義中也反映著中古重紐的對立。</a:t>
            </a:r>
            <a:endParaRPr lang="ja-JP" altLang="ja-JP" sz="2000" b="1" kern="100" dirty="0">
              <a:solidFill>
                <a:srgbClr val="C00000"/>
              </a:solidFill>
              <a:effectLst/>
              <a:latin typeface="SimHei" panose="02010609060101010101" pitchFamily="49" charset="-122"/>
              <a:ea typeface="SimHei" panose="02010609060101010101" pitchFamily="49" charset="-122"/>
            </a:endParaRPr>
          </a:p>
          <a:p>
            <a:endParaRPr kumimoji="1" lang="ja-JP" altLang="en-US" dirty="0"/>
          </a:p>
        </p:txBody>
      </p:sp>
    </p:spTree>
    <p:extLst>
      <p:ext uri="{BB962C8B-B14F-4D97-AF65-F5344CB8AC3E}">
        <p14:creationId xmlns:p14="http://schemas.microsoft.com/office/powerpoint/2010/main" val="41306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ユーザー設定">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5_TF78853419_Win32" id="{58577C8C-4A86-4ADE-B226-05EE0F3D760B}" vid="{D839CB4F-7ADA-4170-AA9C-936648A492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{358A66E8-FD2F-41AF-A5D4-6DE2205E9E42}tf78853419_win32</Template>
  <TotalTime>3342</TotalTime>
  <Words>1841</Words>
  <Application>Microsoft Office PowerPoint</Application>
  <PresentationFormat>ワイド画面</PresentationFormat>
  <Paragraphs>157</Paragraphs>
  <Slides>22</Slides>
  <Notes>21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Meiryo UI</vt:lpstr>
      <vt:lpstr>SimHei</vt:lpstr>
      <vt:lpstr>Arial</vt:lpstr>
      <vt:lpstr>Wingdings</vt:lpstr>
      <vt:lpstr>ユーザー設定</vt:lpstr>
      <vt:lpstr>日本佛經音譯研究史概觀 -以漢語音韻學領域為中心-  季鈞菲（日本・關西學院大學） </vt:lpstr>
      <vt:lpstr>目次</vt:lpstr>
      <vt:lpstr>一、引言</vt:lpstr>
      <vt:lpstr>二、分期</vt:lpstr>
      <vt:lpstr>神田1933</vt:lpstr>
      <vt:lpstr>神田1933</vt:lpstr>
      <vt:lpstr>福永1950</vt:lpstr>
      <vt:lpstr>2.2 前期</vt:lpstr>
      <vt:lpstr>有坂秀世1937-1939</vt:lpstr>
      <vt:lpstr>河野六郎1955</vt:lpstr>
      <vt:lpstr>2.3 中期</vt:lpstr>
      <vt:lpstr>神尾1976</vt:lpstr>
      <vt:lpstr>神尾1976</vt:lpstr>
      <vt:lpstr>PowerPoint プレゼンテーション</vt:lpstr>
      <vt:lpstr>PowerPoint プレゼンテーション</vt:lpstr>
      <vt:lpstr>2.4 應用期</vt:lpstr>
      <vt:lpstr>PowerPoint プレゼンテーション</vt:lpstr>
      <vt:lpstr>三、等韻學、梵漢對音角度</vt:lpstr>
      <vt:lpstr>橋本2024</vt:lpstr>
      <vt:lpstr>四、總結</vt:lpstr>
      <vt:lpstr>PowerPoint プレゼンテーション</vt:lpstr>
      <vt:lpstr>感謝垂聼！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 Junfei</dc:creator>
  <cp:lastModifiedBy>Ji Junfei</cp:lastModifiedBy>
  <cp:revision>1</cp:revision>
  <dcterms:created xsi:type="dcterms:W3CDTF">2025-03-11T15:33:55Z</dcterms:created>
  <dcterms:modified xsi:type="dcterms:W3CDTF">2025-03-15T07:16:28Z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